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1" r:id="rId1"/>
    <p:sldMasterId id="2147483656" r:id="rId2"/>
    <p:sldMasterId id="2147483654" r:id="rId3"/>
  </p:sldMasterIdLst>
  <p:notesMasterIdLst>
    <p:notesMasterId r:id="rId64"/>
  </p:notesMasterIdLst>
  <p:sldIdLst>
    <p:sldId id="718" r:id="rId4"/>
    <p:sldId id="1939" r:id="rId5"/>
    <p:sldId id="638" r:id="rId6"/>
    <p:sldId id="1940" r:id="rId7"/>
    <p:sldId id="1941" r:id="rId8"/>
    <p:sldId id="1942" r:id="rId9"/>
    <p:sldId id="1943" r:id="rId10"/>
    <p:sldId id="1944" r:id="rId11"/>
    <p:sldId id="1945" r:id="rId12"/>
    <p:sldId id="1946" r:id="rId13"/>
    <p:sldId id="1947" r:id="rId14"/>
    <p:sldId id="1948" r:id="rId15"/>
    <p:sldId id="1949" r:id="rId16"/>
    <p:sldId id="1950" r:id="rId17"/>
    <p:sldId id="1951" r:id="rId18"/>
    <p:sldId id="1952" r:id="rId19"/>
    <p:sldId id="1953" r:id="rId20"/>
    <p:sldId id="1954" r:id="rId21"/>
    <p:sldId id="1955" r:id="rId22"/>
    <p:sldId id="1956" r:id="rId23"/>
    <p:sldId id="1957" r:id="rId24"/>
    <p:sldId id="1958" r:id="rId25"/>
    <p:sldId id="1716" r:id="rId26"/>
    <p:sldId id="1717" r:id="rId27"/>
    <p:sldId id="1718" r:id="rId28"/>
    <p:sldId id="1611" r:id="rId29"/>
    <p:sldId id="1689" r:id="rId30"/>
    <p:sldId id="1959" r:id="rId31"/>
    <p:sldId id="1960" r:id="rId32"/>
    <p:sldId id="1961" r:id="rId33"/>
    <p:sldId id="1962" r:id="rId34"/>
    <p:sldId id="1964" r:id="rId35"/>
    <p:sldId id="1965" r:id="rId36"/>
    <p:sldId id="1677" r:id="rId37"/>
    <p:sldId id="1731" r:id="rId38"/>
    <p:sldId id="1732" r:id="rId39"/>
    <p:sldId id="1715" r:id="rId40"/>
    <p:sldId id="1734" r:id="rId41"/>
    <p:sldId id="1736" r:id="rId42"/>
    <p:sldId id="1737" r:id="rId43"/>
    <p:sldId id="630" r:id="rId44"/>
    <p:sldId id="1893" r:id="rId45"/>
    <p:sldId id="1894" r:id="rId46"/>
    <p:sldId id="1895" r:id="rId47"/>
    <p:sldId id="1896" r:id="rId48"/>
    <p:sldId id="1932" r:id="rId49"/>
    <p:sldId id="1898" r:id="rId50"/>
    <p:sldId id="1899" r:id="rId51"/>
    <p:sldId id="258" r:id="rId52"/>
    <p:sldId id="270" r:id="rId53"/>
    <p:sldId id="1902" r:id="rId54"/>
    <p:sldId id="1903" r:id="rId55"/>
    <p:sldId id="1904" r:id="rId56"/>
    <p:sldId id="1905" r:id="rId57"/>
    <p:sldId id="1906" r:id="rId58"/>
    <p:sldId id="1907" r:id="rId59"/>
    <p:sldId id="1908" r:id="rId60"/>
    <p:sldId id="1966" r:id="rId61"/>
    <p:sldId id="1930" r:id="rId62"/>
    <p:sldId id="1931" r:id="rId63"/>
  </p:sldIdLst>
  <p:sldSz cx="12192000" cy="6858000"/>
  <p:notesSz cx="6858000" cy="9144000"/>
  <p:embeddedFontLst>
    <p:embeddedFont>
      <p:font typeface="Avenir Next LT Pro Light" panose="020B0304020202020204" pitchFamily="34" charset="0"/>
      <p:regular r:id="rId65"/>
      <p:italic r:id="rId66"/>
    </p:embeddedFont>
    <p:embeddedFont>
      <p:font typeface="Calibri" panose="020F0502020204030204" pitchFamily="34" charset="0"/>
      <p:regular r:id="rId67"/>
      <p:bold r:id="rId68"/>
      <p:italic r:id="rId69"/>
      <p:boldItalic r:id="rId70"/>
    </p:embeddedFont>
    <p:embeddedFont>
      <p:font typeface="Montserrat Light" panose="020B0604020202020204" charset="0"/>
      <p:regular r:id="rId71"/>
      <p:bold r:id="rId72"/>
      <p:italic r:id="rId73"/>
      <p:boldItalic r:id="rId74"/>
    </p:embeddedFont>
    <p:embeddedFont>
      <p:font typeface="Quicksand" panose="020B0604020202020204" charset="0"/>
      <p:regular r:id="rId75"/>
      <p:bold r:id="rId76"/>
      <p:italic r:id="rId77"/>
      <p:boldItalic r:id="rId78"/>
    </p:embeddedFont>
    <p:embeddedFont>
      <p:font typeface="Roboto" panose="020B0604020202020204" charset="0"/>
      <p:regular r:id="rId79"/>
      <p:bold r:id="rId80"/>
      <p:italic r:id="rId81"/>
      <p:boldItalic r:id="rId82"/>
    </p:embeddedFont>
    <p:embeddedFont>
      <p:font typeface="Segoe UI Black" panose="020B0A02040204020203" pitchFamily="34" charset="0"/>
      <p:bold r:id="rId83"/>
      <p:boldItalic r:id="rId84"/>
    </p:embeddedFont>
    <p:embeddedFont>
      <p:font typeface="Tahoma" panose="020B0604030504040204" pitchFamily="34" charset="0"/>
      <p:regular r:id="rId85"/>
      <p:bold r:id="rId86"/>
    </p:embeddedFont>
    <p:embeddedFont>
      <p:font typeface="Trebuchet MS" panose="020B0603020202020204" pitchFamily="34" charset="0"/>
      <p:regular r:id="rId87"/>
      <p:bold r:id="rId88"/>
      <p:italic r:id="rId89"/>
      <p:boldItalic r:id="rId90"/>
    </p:embeddedFont>
    <p:embeddedFont>
      <p:font typeface="UTM Avo" panose="02040603050506020204" pitchFamily="18" charset="0"/>
      <p:regular r:id="rId91"/>
      <p:bold r:id="rId92"/>
      <p:italic r:id="rId93"/>
      <p:boldItalic r:id="rId94"/>
    </p:embeddedFont>
    <p:embeddedFont>
      <p:font typeface="Wingdings 3" panose="05040102010807070707" pitchFamily="18" charset="2"/>
      <p:regular r:id="rId9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63"/>
    <a:srgbClr val="FF9B09"/>
    <a:srgbClr val="004D86"/>
    <a:srgbClr val="D66767"/>
    <a:srgbClr val="C00000"/>
    <a:srgbClr val="FF7A7A"/>
    <a:srgbClr val="DE8400"/>
    <a:srgbClr val="FFAA2D"/>
    <a:srgbClr val="8E4344"/>
    <a:srgbClr val="7C3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01" autoAdjust="0"/>
    <p:restoredTop sz="86853" autoAdjust="0"/>
  </p:normalViewPr>
  <p:slideViewPr>
    <p:cSldViewPr snapToGrid="0" showGuides="1">
      <p:cViewPr varScale="1">
        <p:scale>
          <a:sx n="65" d="100"/>
          <a:sy n="65" d="100"/>
        </p:scale>
        <p:origin x="532" y="24"/>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2.xml"/><Relationship Id="rId90" Type="http://schemas.openxmlformats.org/officeDocument/2006/relationships/font" Target="fonts/font26.fntdata"/><Relationship Id="rId95" Type="http://schemas.openxmlformats.org/officeDocument/2006/relationships/font" Target="fonts/font31.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notesMaster" Target="notesMasters/notesMaster1.xml"/><Relationship Id="rId69" Type="http://schemas.openxmlformats.org/officeDocument/2006/relationships/font" Target="fonts/font5.fntdata"/><Relationship Id="rId80" Type="http://schemas.openxmlformats.org/officeDocument/2006/relationships/font" Target="fonts/font16.fntdata"/><Relationship Id="rId85"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font" Target="fonts/font27.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94" Type="http://schemas.openxmlformats.org/officeDocument/2006/relationships/font" Target="fonts/font30.fntdata"/><Relationship Id="rId9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2.fntdata"/><Relationship Id="rId97"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7.fntdata"/><Relationship Id="rId92"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58.xml"/><Relationship Id="rId82" Type="http://schemas.openxmlformats.org/officeDocument/2006/relationships/font" Target="fonts/font18.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8.fntdata"/><Relationship Id="rId93" Type="http://schemas.openxmlformats.org/officeDocument/2006/relationships/font" Target="fonts/font29.fntdata"/><Relationship Id="rId9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F077DB-5A5A-4DB0-8F0E-6DAFDD2469D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8E679AE2-CA92-480D-BA5C-7BBD63D1D8DC}">
      <dgm:prSet phldrT="[Text]"/>
      <dgm:spPr/>
      <dgm:t>
        <a:bodyPr/>
        <a:lstStyle/>
        <a:p>
          <a:r>
            <a:rPr lang="en-US" b="1" dirty="0">
              <a:solidFill>
                <a:schemeClr val="tx1"/>
              </a:solidFill>
            </a:rPr>
            <a:t>A</a:t>
          </a:r>
        </a:p>
      </dgm:t>
    </dgm:pt>
    <dgm:pt modelId="{7FDC3D2F-6EF6-4F13-BE90-FE7AB58E760E}" type="parTrans" cxnId="{5FE58992-FCC9-4188-820A-C04C356D138D}">
      <dgm:prSet/>
      <dgm:spPr/>
      <dgm:t>
        <a:bodyPr/>
        <a:lstStyle/>
        <a:p>
          <a:endParaRPr lang="en-US"/>
        </a:p>
      </dgm:t>
    </dgm:pt>
    <dgm:pt modelId="{85918BCA-DDAE-4408-8B05-B860E9EDD0DE}" type="sibTrans" cxnId="{5FE58992-FCC9-4188-820A-C04C356D138D}">
      <dgm:prSet/>
      <dgm:spPr/>
      <dgm:t>
        <a:bodyPr/>
        <a:lstStyle/>
        <a:p>
          <a:endParaRPr lang="en-US"/>
        </a:p>
      </dgm:t>
    </dgm:pt>
    <dgm:pt modelId="{6699F7EC-B9B0-4DD9-85AC-99E9B745556B}">
      <dgm:prSet phldrT="[Text]"/>
      <dgm:spPr>
        <a:solidFill>
          <a:srgbClr val="E9E8B6">
            <a:alpha val="90000"/>
          </a:srgbClr>
        </a:solidFill>
      </dgm:spPr>
      <dgm:t>
        <a:bodyPr/>
        <a:lstStyle/>
        <a:p>
          <a:r>
            <a:rPr lang="en-US" b="1" dirty="0" err="1"/>
            <a:t>Dạy</a:t>
          </a:r>
          <a:r>
            <a:rPr lang="en-US" b="1" dirty="0"/>
            <a:t> </a:t>
          </a:r>
          <a:r>
            <a:rPr lang="en-US" b="1" dirty="0" err="1"/>
            <a:t>học</a:t>
          </a:r>
          <a:r>
            <a:rPr lang="en-US" b="1" dirty="0"/>
            <a:t> </a:t>
          </a:r>
          <a:r>
            <a:rPr lang="en-US" b="1" dirty="0" err="1"/>
            <a:t>PHÂN</a:t>
          </a:r>
          <a:r>
            <a:rPr lang="en-US" b="1" dirty="0"/>
            <a:t> </a:t>
          </a:r>
          <a:r>
            <a:rPr lang="en-US" b="1" dirty="0" err="1"/>
            <a:t>HÓA</a:t>
          </a:r>
          <a:endParaRPr lang="en-US" b="1" dirty="0"/>
        </a:p>
      </dgm:t>
    </dgm:pt>
    <dgm:pt modelId="{8415E149-A0E0-47EF-B024-49E7D8789589}" type="parTrans" cxnId="{C6D31253-8A6B-46D3-AB8F-AE8E925C9546}">
      <dgm:prSet/>
      <dgm:spPr/>
      <dgm:t>
        <a:bodyPr/>
        <a:lstStyle/>
        <a:p>
          <a:endParaRPr lang="en-US"/>
        </a:p>
      </dgm:t>
    </dgm:pt>
    <dgm:pt modelId="{6DAD3764-8716-4E32-9956-3F45701CECDA}" type="sibTrans" cxnId="{C6D31253-8A6B-46D3-AB8F-AE8E925C9546}">
      <dgm:prSet/>
      <dgm:spPr/>
      <dgm:t>
        <a:bodyPr/>
        <a:lstStyle/>
        <a:p>
          <a:endParaRPr lang="en-US"/>
        </a:p>
      </dgm:t>
    </dgm:pt>
    <dgm:pt modelId="{049865BA-5882-4749-8B5E-7186E9CBC26A}">
      <dgm:prSet phldrT="[Text]"/>
      <dgm:spPr/>
      <dgm:t>
        <a:bodyPr/>
        <a:lstStyle/>
        <a:p>
          <a:r>
            <a:rPr lang="en-US" b="1" dirty="0">
              <a:solidFill>
                <a:schemeClr val="tx1"/>
              </a:solidFill>
            </a:rPr>
            <a:t>B</a:t>
          </a:r>
        </a:p>
      </dgm:t>
    </dgm:pt>
    <dgm:pt modelId="{AE57B839-25CB-4C7F-8B63-BD3C4FC23AC0}" type="parTrans" cxnId="{00197FAD-2887-408C-83EE-239C10D9CA6F}">
      <dgm:prSet/>
      <dgm:spPr/>
      <dgm:t>
        <a:bodyPr/>
        <a:lstStyle/>
        <a:p>
          <a:endParaRPr lang="en-US"/>
        </a:p>
      </dgm:t>
    </dgm:pt>
    <dgm:pt modelId="{481D0568-827E-48AD-8DFF-94E8C15F87F7}" type="sibTrans" cxnId="{00197FAD-2887-408C-83EE-239C10D9CA6F}">
      <dgm:prSet/>
      <dgm:spPr/>
      <dgm:t>
        <a:bodyPr/>
        <a:lstStyle/>
        <a:p>
          <a:endParaRPr lang="en-US"/>
        </a:p>
      </dgm:t>
    </dgm:pt>
    <dgm:pt modelId="{9573F9EE-4FE6-4E36-9466-321143F267B7}">
      <dgm:prSet phldrT="[Text]"/>
      <dgm:spPr>
        <a:solidFill>
          <a:srgbClr val="89C1E3">
            <a:alpha val="90000"/>
          </a:srgbClr>
        </a:solidFill>
      </dgm:spPr>
      <dgm:t>
        <a:bodyPr/>
        <a:lstStyle/>
        <a:p>
          <a:r>
            <a:rPr lang="en-US" b="1" dirty="0" err="1"/>
            <a:t>Dạy</a:t>
          </a:r>
          <a:r>
            <a:rPr lang="en-US" b="1" dirty="0"/>
            <a:t> </a:t>
          </a:r>
          <a:r>
            <a:rPr lang="en-US" b="1" dirty="0" err="1"/>
            <a:t>học</a:t>
          </a:r>
          <a:r>
            <a:rPr lang="en-US" b="1" dirty="0"/>
            <a:t> </a:t>
          </a:r>
          <a:r>
            <a:rPr lang="en-US" b="1" dirty="0" err="1"/>
            <a:t>TÍCH</a:t>
          </a:r>
          <a:r>
            <a:rPr lang="en-US" b="1" dirty="0"/>
            <a:t> </a:t>
          </a:r>
          <a:r>
            <a:rPr lang="en-US" b="1" dirty="0" err="1"/>
            <a:t>HỢP</a:t>
          </a:r>
          <a:endParaRPr lang="en-US" b="1" dirty="0"/>
        </a:p>
      </dgm:t>
    </dgm:pt>
    <dgm:pt modelId="{025FDE50-86B6-40A6-A24C-8A08790B2890}" type="parTrans" cxnId="{2E55D6CE-50CC-4AB7-A1E2-B25EECA2E21A}">
      <dgm:prSet/>
      <dgm:spPr/>
      <dgm:t>
        <a:bodyPr/>
        <a:lstStyle/>
        <a:p>
          <a:endParaRPr lang="en-US"/>
        </a:p>
      </dgm:t>
    </dgm:pt>
    <dgm:pt modelId="{EBEBB5A7-927F-4EFB-A9F4-50E962AD8364}" type="sibTrans" cxnId="{2E55D6CE-50CC-4AB7-A1E2-B25EECA2E21A}">
      <dgm:prSet/>
      <dgm:spPr/>
      <dgm:t>
        <a:bodyPr/>
        <a:lstStyle/>
        <a:p>
          <a:endParaRPr lang="en-US"/>
        </a:p>
      </dgm:t>
    </dgm:pt>
    <dgm:pt modelId="{75F50322-CD23-412D-B448-7E243C685B5F}">
      <dgm:prSet phldrT="[Text]"/>
      <dgm:spPr/>
      <dgm:t>
        <a:bodyPr/>
        <a:lstStyle/>
        <a:p>
          <a:r>
            <a:rPr lang="en-US" b="1" dirty="0">
              <a:solidFill>
                <a:schemeClr val="tx1"/>
              </a:solidFill>
            </a:rPr>
            <a:t>C</a:t>
          </a:r>
        </a:p>
      </dgm:t>
    </dgm:pt>
    <dgm:pt modelId="{A5352286-2912-445C-B096-83E3B6FA3E7F}" type="parTrans" cxnId="{FCCBDEC5-5EF2-487B-AC4E-6C047EC504C0}">
      <dgm:prSet/>
      <dgm:spPr/>
      <dgm:t>
        <a:bodyPr/>
        <a:lstStyle/>
        <a:p>
          <a:endParaRPr lang="en-US"/>
        </a:p>
      </dgm:t>
    </dgm:pt>
    <dgm:pt modelId="{689EB8E4-2A58-4E81-A8B0-BAE99D34216C}" type="sibTrans" cxnId="{FCCBDEC5-5EF2-487B-AC4E-6C047EC504C0}">
      <dgm:prSet/>
      <dgm:spPr/>
      <dgm:t>
        <a:bodyPr/>
        <a:lstStyle/>
        <a:p>
          <a:endParaRPr lang="en-US"/>
        </a:p>
      </dgm:t>
    </dgm:pt>
    <dgm:pt modelId="{D68D75E9-6939-43B6-8013-40CA1C02D682}">
      <dgm:prSet phldrT="[Text]"/>
      <dgm:spPr>
        <a:solidFill>
          <a:srgbClr val="F5B5F2">
            <a:alpha val="90000"/>
          </a:srgbClr>
        </a:solidFill>
      </dgm:spPr>
      <dgm:t>
        <a:bodyPr/>
        <a:lstStyle/>
        <a:p>
          <a:r>
            <a:rPr lang="en-US" b="1" dirty="0" err="1"/>
            <a:t>Dạy</a:t>
          </a:r>
          <a:r>
            <a:rPr lang="en-US" b="1" dirty="0"/>
            <a:t> </a:t>
          </a:r>
          <a:r>
            <a:rPr lang="en-US" b="1" dirty="0" err="1"/>
            <a:t>học</a:t>
          </a:r>
          <a:r>
            <a:rPr lang="en-US" b="1" dirty="0"/>
            <a:t> </a:t>
          </a:r>
          <a:r>
            <a:rPr lang="en-US" b="1" dirty="0" err="1"/>
            <a:t>thông</a:t>
          </a:r>
          <a:r>
            <a:rPr lang="en-US" b="1" dirty="0"/>
            <a:t> qua HOẠT ĐỘNG </a:t>
          </a:r>
        </a:p>
      </dgm:t>
    </dgm:pt>
    <dgm:pt modelId="{22077365-901D-4A28-BE43-30FB0920BE12}" type="parTrans" cxnId="{1F9E38A1-2751-48C2-82E3-F5D957B5C0EA}">
      <dgm:prSet/>
      <dgm:spPr/>
      <dgm:t>
        <a:bodyPr/>
        <a:lstStyle/>
        <a:p>
          <a:endParaRPr lang="en-US"/>
        </a:p>
      </dgm:t>
    </dgm:pt>
    <dgm:pt modelId="{0A34774B-6312-4313-AA64-13E43509BD4C}" type="sibTrans" cxnId="{1F9E38A1-2751-48C2-82E3-F5D957B5C0EA}">
      <dgm:prSet/>
      <dgm:spPr/>
      <dgm:t>
        <a:bodyPr/>
        <a:lstStyle/>
        <a:p>
          <a:endParaRPr lang="en-US"/>
        </a:p>
      </dgm:t>
    </dgm:pt>
    <dgm:pt modelId="{A493CE9D-D92C-4893-8547-06745BBA4C56}" type="pres">
      <dgm:prSet presAssocID="{46F077DB-5A5A-4DB0-8F0E-6DAFDD2469D9}" presName="linearFlow" presStyleCnt="0">
        <dgm:presLayoutVars>
          <dgm:dir/>
          <dgm:animLvl val="lvl"/>
          <dgm:resizeHandles val="exact"/>
        </dgm:presLayoutVars>
      </dgm:prSet>
      <dgm:spPr/>
    </dgm:pt>
    <dgm:pt modelId="{8E8FB40C-FD9F-49D4-8F1D-EEDB9532E698}" type="pres">
      <dgm:prSet presAssocID="{8E679AE2-CA92-480D-BA5C-7BBD63D1D8DC}" presName="composite" presStyleCnt="0"/>
      <dgm:spPr/>
    </dgm:pt>
    <dgm:pt modelId="{BE4F2035-2C54-4CFE-9EF5-ACB5D06EA9BB}" type="pres">
      <dgm:prSet presAssocID="{8E679AE2-CA92-480D-BA5C-7BBD63D1D8DC}" presName="parentText" presStyleLbl="alignNode1" presStyleIdx="0" presStyleCnt="3">
        <dgm:presLayoutVars>
          <dgm:chMax val="1"/>
          <dgm:bulletEnabled val="1"/>
        </dgm:presLayoutVars>
      </dgm:prSet>
      <dgm:spPr/>
    </dgm:pt>
    <dgm:pt modelId="{FFA70C57-1C31-4218-B842-E1DE0A9C61EC}" type="pres">
      <dgm:prSet presAssocID="{8E679AE2-CA92-480D-BA5C-7BBD63D1D8DC}" presName="descendantText" presStyleLbl="alignAcc1" presStyleIdx="0" presStyleCnt="3">
        <dgm:presLayoutVars>
          <dgm:bulletEnabled val="1"/>
        </dgm:presLayoutVars>
      </dgm:prSet>
      <dgm:spPr/>
    </dgm:pt>
    <dgm:pt modelId="{B51224C5-C641-4A43-8B8B-BA6E5299AA48}" type="pres">
      <dgm:prSet presAssocID="{85918BCA-DDAE-4408-8B05-B860E9EDD0DE}" presName="sp" presStyleCnt="0"/>
      <dgm:spPr/>
    </dgm:pt>
    <dgm:pt modelId="{4B9351A5-A12D-4511-82FD-CE99A49F3DFF}" type="pres">
      <dgm:prSet presAssocID="{049865BA-5882-4749-8B5E-7186E9CBC26A}" presName="composite" presStyleCnt="0"/>
      <dgm:spPr/>
    </dgm:pt>
    <dgm:pt modelId="{BFC10ABF-0A8F-43DE-80BF-09001739617E}" type="pres">
      <dgm:prSet presAssocID="{049865BA-5882-4749-8B5E-7186E9CBC26A}" presName="parentText" presStyleLbl="alignNode1" presStyleIdx="1" presStyleCnt="3">
        <dgm:presLayoutVars>
          <dgm:chMax val="1"/>
          <dgm:bulletEnabled val="1"/>
        </dgm:presLayoutVars>
      </dgm:prSet>
      <dgm:spPr/>
    </dgm:pt>
    <dgm:pt modelId="{CD0325E3-AFA8-4DAB-AC79-15CBE791EB8E}" type="pres">
      <dgm:prSet presAssocID="{049865BA-5882-4749-8B5E-7186E9CBC26A}" presName="descendantText" presStyleLbl="alignAcc1" presStyleIdx="1" presStyleCnt="3">
        <dgm:presLayoutVars>
          <dgm:bulletEnabled val="1"/>
        </dgm:presLayoutVars>
      </dgm:prSet>
      <dgm:spPr/>
    </dgm:pt>
    <dgm:pt modelId="{F5FD24FC-90B4-4919-8830-36D88CF685B5}" type="pres">
      <dgm:prSet presAssocID="{481D0568-827E-48AD-8DFF-94E8C15F87F7}" presName="sp" presStyleCnt="0"/>
      <dgm:spPr/>
    </dgm:pt>
    <dgm:pt modelId="{3C56CCD8-C774-4E22-9720-50786A92FD48}" type="pres">
      <dgm:prSet presAssocID="{75F50322-CD23-412D-B448-7E243C685B5F}" presName="composite" presStyleCnt="0"/>
      <dgm:spPr/>
    </dgm:pt>
    <dgm:pt modelId="{66253BA3-1892-4FD0-B280-FA760415FEF0}" type="pres">
      <dgm:prSet presAssocID="{75F50322-CD23-412D-B448-7E243C685B5F}" presName="parentText" presStyleLbl="alignNode1" presStyleIdx="2" presStyleCnt="3">
        <dgm:presLayoutVars>
          <dgm:chMax val="1"/>
          <dgm:bulletEnabled val="1"/>
        </dgm:presLayoutVars>
      </dgm:prSet>
      <dgm:spPr/>
    </dgm:pt>
    <dgm:pt modelId="{AFF6EE13-C7FD-4D19-AC38-138C8F10B232}" type="pres">
      <dgm:prSet presAssocID="{75F50322-CD23-412D-B448-7E243C685B5F}" presName="descendantText" presStyleLbl="alignAcc1" presStyleIdx="2" presStyleCnt="3">
        <dgm:presLayoutVars>
          <dgm:bulletEnabled val="1"/>
        </dgm:presLayoutVars>
      </dgm:prSet>
      <dgm:spPr/>
    </dgm:pt>
  </dgm:ptLst>
  <dgm:cxnLst>
    <dgm:cxn modelId="{222BD502-F1E9-48C7-8701-2B91BD04418C}" type="presOf" srcId="{8E679AE2-CA92-480D-BA5C-7BBD63D1D8DC}" destId="{BE4F2035-2C54-4CFE-9EF5-ACB5D06EA9BB}" srcOrd="0" destOrd="0" presId="urn:microsoft.com/office/officeart/2005/8/layout/chevron2"/>
    <dgm:cxn modelId="{C6D31253-8A6B-46D3-AB8F-AE8E925C9546}" srcId="{8E679AE2-CA92-480D-BA5C-7BBD63D1D8DC}" destId="{6699F7EC-B9B0-4DD9-85AC-99E9B745556B}" srcOrd="0" destOrd="0" parTransId="{8415E149-A0E0-47EF-B024-49E7D8789589}" sibTransId="{6DAD3764-8716-4E32-9956-3F45701CECDA}"/>
    <dgm:cxn modelId="{86C2DB75-45A8-4FE5-8050-FC6C0B5044CE}" type="presOf" srcId="{9573F9EE-4FE6-4E36-9466-321143F267B7}" destId="{CD0325E3-AFA8-4DAB-AC79-15CBE791EB8E}" srcOrd="0" destOrd="0" presId="urn:microsoft.com/office/officeart/2005/8/layout/chevron2"/>
    <dgm:cxn modelId="{4A385F59-C4E9-4679-9798-F3CBFCBADDC6}" type="presOf" srcId="{6699F7EC-B9B0-4DD9-85AC-99E9B745556B}" destId="{FFA70C57-1C31-4218-B842-E1DE0A9C61EC}" srcOrd="0" destOrd="0" presId="urn:microsoft.com/office/officeart/2005/8/layout/chevron2"/>
    <dgm:cxn modelId="{5FE58992-FCC9-4188-820A-C04C356D138D}" srcId="{46F077DB-5A5A-4DB0-8F0E-6DAFDD2469D9}" destId="{8E679AE2-CA92-480D-BA5C-7BBD63D1D8DC}" srcOrd="0" destOrd="0" parTransId="{7FDC3D2F-6EF6-4F13-BE90-FE7AB58E760E}" sibTransId="{85918BCA-DDAE-4408-8B05-B860E9EDD0DE}"/>
    <dgm:cxn modelId="{1F9E38A1-2751-48C2-82E3-F5D957B5C0EA}" srcId="{75F50322-CD23-412D-B448-7E243C685B5F}" destId="{D68D75E9-6939-43B6-8013-40CA1C02D682}" srcOrd="0" destOrd="0" parTransId="{22077365-901D-4A28-BE43-30FB0920BE12}" sibTransId="{0A34774B-6312-4313-AA64-13E43509BD4C}"/>
    <dgm:cxn modelId="{7CE88AAA-03BC-4B4F-A492-29B58FFA8FF5}" type="presOf" srcId="{75F50322-CD23-412D-B448-7E243C685B5F}" destId="{66253BA3-1892-4FD0-B280-FA760415FEF0}" srcOrd="0" destOrd="0" presId="urn:microsoft.com/office/officeart/2005/8/layout/chevron2"/>
    <dgm:cxn modelId="{00197FAD-2887-408C-83EE-239C10D9CA6F}" srcId="{46F077DB-5A5A-4DB0-8F0E-6DAFDD2469D9}" destId="{049865BA-5882-4749-8B5E-7186E9CBC26A}" srcOrd="1" destOrd="0" parTransId="{AE57B839-25CB-4C7F-8B63-BD3C4FC23AC0}" sibTransId="{481D0568-827E-48AD-8DFF-94E8C15F87F7}"/>
    <dgm:cxn modelId="{816923BB-C3F2-42AE-93B6-47F11E13BC53}" type="presOf" srcId="{D68D75E9-6939-43B6-8013-40CA1C02D682}" destId="{AFF6EE13-C7FD-4D19-AC38-138C8F10B232}" srcOrd="0" destOrd="0" presId="urn:microsoft.com/office/officeart/2005/8/layout/chevron2"/>
    <dgm:cxn modelId="{FCCBDEC5-5EF2-487B-AC4E-6C047EC504C0}" srcId="{46F077DB-5A5A-4DB0-8F0E-6DAFDD2469D9}" destId="{75F50322-CD23-412D-B448-7E243C685B5F}" srcOrd="2" destOrd="0" parTransId="{A5352286-2912-445C-B096-83E3B6FA3E7F}" sibTransId="{689EB8E4-2A58-4E81-A8B0-BAE99D34216C}"/>
    <dgm:cxn modelId="{2E55D6CE-50CC-4AB7-A1E2-B25EECA2E21A}" srcId="{049865BA-5882-4749-8B5E-7186E9CBC26A}" destId="{9573F9EE-4FE6-4E36-9466-321143F267B7}" srcOrd="0" destOrd="0" parTransId="{025FDE50-86B6-40A6-A24C-8A08790B2890}" sibTransId="{EBEBB5A7-927F-4EFB-A9F4-50E962AD8364}"/>
    <dgm:cxn modelId="{78330DD0-2B65-4DFC-8CF9-82DD284E631D}" type="presOf" srcId="{46F077DB-5A5A-4DB0-8F0E-6DAFDD2469D9}" destId="{A493CE9D-D92C-4893-8547-06745BBA4C56}" srcOrd="0" destOrd="0" presId="urn:microsoft.com/office/officeart/2005/8/layout/chevron2"/>
    <dgm:cxn modelId="{63EEEDDB-5908-4C4C-B847-9904772E31B1}" type="presOf" srcId="{049865BA-5882-4749-8B5E-7186E9CBC26A}" destId="{BFC10ABF-0A8F-43DE-80BF-09001739617E}" srcOrd="0" destOrd="0" presId="urn:microsoft.com/office/officeart/2005/8/layout/chevron2"/>
    <dgm:cxn modelId="{5CF6F19C-E9CC-4903-B67F-FD0D79DBD63D}" type="presParOf" srcId="{A493CE9D-D92C-4893-8547-06745BBA4C56}" destId="{8E8FB40C-FD9F-49D4-8F1D-EEDB9532E698}" srcOrd="0" destOrd="0" presId="urn:microsoft.com/office/officeart/2005/8/layout/chevron2"/>
    <dgm:cxn modelId="{FFE729FC-27C6-4F68-AD28-6D5695AD3CBF}" type="presParOf" srcId="{8E8FB40C-FD9F-49D4-8F1D-EEDB9532E698}" destId="{BE4F2035-2C54-4CFE-9EF5-ACB5D06EA9BB}" srcOrd="0" destOrd="0" presId="urn:microsoft.com/office/officeart/2005/8/layout/chevron2"/>
    <dgm:cxn modelId="{8A27C91B-694A-410C-85A2-E61A19018CD5}" type="presParOf" srcId="{8E8FB40C-FD9F-49D4-8F1D-EEDB9532E698}" destId="{FFA70C57-1C31-4218-B842-E1DE0A9C61EC}" srcOrd="1" destOrd="0" presId="urn:microsoft.com/office/officeart/2005/8/layout/chevron2"/>
    <dgm:cxn modelId="{C04D0065-E723-4E34-9D69-FD7334FAA63C}" type="presParOf" srcId="{A493CE9D-D92C-4893-8547-06745BBA4C56}" destId="{B51224C5-C641-4A43-8B8B-BA6E5299AA48}" srcOrd="1" destOrd="0" presId="urn:microsoft.com/office/officeart/2005/8/layout/chevron2"/>
    <dgm:cxn modelId="{D1184584-BD84-4A3C-B81C-0FB119156787}" type="presParOf" srcId="{A493CE9D-D92C-4893-8547-06745BBA4C56}" destId="{4B9351A5-A12D-4511-82FD-CE99A49F3DFF}" srcOrd="2" destOrd="0" presId="urn:microsoft.com/office/officeart/2005/8/layout/chevron2"/>
    <dgm:cxn modelId="{49FFFF15-FF09-4DD3-B253-7C54852FEA5B}" type="presParOf" srcId="{4B9351A5-A12D-4511-82FD-CE99A49F3DFF}" destId="{BFC10ABF-0A8F-43DE-80BF-09001739617E}" srcOrd="0" destOrd="0" presId="urn:microsoft.com/office/officeart/2005/8/layout/chevron2"/>
    <dgm:cxn modelId="{72F18F96-ED17-408C-8EA0-40654D059B0B}" type="presParOf" srcId="{4B9351A5-A12D-4511-82FD-CE99A49F3DFF}" destId="{CD0325E3-AFA8-4DAB-AC79-15CBE791EB8E}" srcOrd="1" destOrd="0" presId="urn:microsoft.com/office/officeart/2005/8/layout/chevron2"/>
    <dgm:cxn modelId="{62A56386-4B2D-49C6-9EED-A6EB741CECD5}" type="presParOf" srcId="{A493CE9D-D92C-4893-8547-06745BBA4C56}" destId="{F5FD24FC-90B4-4919-8830-36D88CF685B5}" srcOrd="3" destOrd="0" presId="urn:microsoft.com/office/officeart/2005/8/layout/chevron2"/>
    <dgm:cxn modelId="{DAEE4575-F79A-45FE-B9DE-80BCFCD20944}" type="presParOf" srcId="{A493CE9D-D92C-4893-8547-06745BBA4C56}" destId="{3C56CCD8-C774-4E22-9720-50786A92FD48}" srcOrd="4" destOrd="0" presId="urn:microsoft.com/office/officeart/2005/8/layout/chevron2"/>
    <dgm:cxn modelId="{F4027D6D-88A3-4318-A1D2-88BB195187A2}" type="presParOf" srcId="{3C56CCD8-C774-4E22-9720-50786A92FD48}" destId="{66253BA3-1892-4FD0-B280-FA760415FEF0}" srcOrd="0" destOrd="0" presId="urn:microsoft.com/office/officeart/2005/8/layout/chevron2"/>
    <dgm:cxn modelId="{C1BC572F-2B57-46F6-A10A-CDEEF735FDFD}" type="presParOf" srcId="{3C56CCD8-C774-4E22-9720-50786A92FD48}" destId="{AFF6EE13-C7FD-4D19-AC38-138C8F10B232}" srcOrd="1" destOrd="0" presId="urn:microsoft.com/office/officeart/2005/8/layout/chevron2"/>
  </dgm:cxnLst>
  <dgm:bg>
    <a:solidFill>
      <a:srgbClr val="FFFF00"/>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F2035-2C54-4CFE-9EF5-ACB5D06EA9BB}">
      <dsp:nvSpPr>
        <dsp:cNvPr id="0" name=""/>
        <dsp:cNvSpPr/>
      </dsp:nvSpPr>
      <dsp:spPr>
        <a:xfrm rot="5400000">
          <a:off x="-249433" y="249734"/>
          <a:ext cx="1662890" cy="116402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b="1" kern="1200" dirty="0">
              <a:solidFill>
                <a:schemeClr val="tx1"/>
              </a:solidFill>
            </a:rPr>
            <a:t>A</a:t>
          </a:r>
        </a:p>
      </dsp:txBody>
      <dsp:txXfrm rot="-5400000">
        <a:off x="1" y="582313"/>
        <a:ext cx="1164023" cy="498867"/>
      </dsp:txXfrm>
    </dsp:sp>
    <dsp:sp modelId="{FFA70C57-1C31-4218-B842-E1DE0A9C61EC}">
      <dsp:nvSpPr>
        <dsp:cNvPr id="0" name=""/>
        <dsp:cNvSpPr/>
      </dsp:nvSpPr>
      <dsp:spPr>
        <a:xfrm rot="5400000">
          <a:off x="4105572" y="-2941247"/>
          <a:ext cx="1080878" cy="6963976"/>
        </a:xfrm>
        <a:prstGeom prst="round2SameRect">
          <a:avLst/>
        </a:prstGeom>
        <a:solidFill>
          <a:srgbClr val="E9E8B6">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n-US" sz="3500" b="1" kern="1200" dirty="0" err="1"/>
            <a:t>Dạy</a:t>
          </a:r>
          <a:r>
            <a:rPr lang="en-US" sz="3500" b="1" kern="1200" dirty="0"/>
            <a:t> </a:t>
          </a:r>
          <a:r>
            <a:rPr lang="en-US" sz="3500" b="1" kern="1200" dirty="0" err="1"/>
            <a:t>học</a:t>
          </a:r>
          <a:r>
            <a:rPr lang="en-US" sz="3500" b="1" kern="1200" dirty="0"/>
            <a:t> </a:t>
          </a:r>
          <a:r>
            <a:rPr lang="en-US" sz="3500" b="1" kern="1200" dirty="0" err="1"/>
            <a:t>PHÂN</a:t>
          </a:r>
          <a:r>
            <a:rPr lang="en-US" sz="3500" b="1" kern="1200" dirty="0"/>
            <a:t> </a:t>
          </a:r>
          <a:r>
            <a:rPr lang="en-US" sz="3500" b="1" kern="1200" dirty="0" err="1"/>
            <a:t>HÓA</a:t>
          </a:r>
          <a:endParaRPr lang="en-US" sz="3500" b="1" kern="1200" dirty="0"/>
        </a:p>
      </dsp:txBody>
      <dsp:txXfrm rot="-5400000">
        <a:off x="1164023" y="53066"/>
        <a:ext cx="6911212" cy="975350"/>
      </dsp:txXfrm>
    </dsp:sp>
    <dsp:sp modelId="{BFC10ABF-0A8F-43DE-80BF-09001739617E}">
      <dsp:nvSpPr>
        <dsp:cNvPr id="0" name=""/>
        <dsp:cNvSpPr/>
      </dsp:nvSpPr>
      <dsp:spPr>
        <a:xfrm rot="5400000">
          <a:off x="-249433" y="1719069"/>
          <a:ext cx="1662890" cy="116402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b="1" kern="1200" dirty="0">
              <a:solidFill>
                <a:schemeClr val="tx1"/>
              </a:solidFill>
            </a:rPr>
            <a:t>B</a:t>
          </a:r>
        </a:p>
      </dsp:txBody>
      <dsp:txXfrm rot="-5400000">
        <a:off x="1" y="2051648"/>
        <a:ext cx="1164023" cy="498867"/>
      </dsp:txXfrm>
    </dsp:sp>
    <dsp:sp modelId="{CD0325E3-AFA8-4DAB-AC79-15CBE791EB8E}">
      <dsp:nvSpPr>
        <dsp:cNvPr id="0" name=""/>
        <dsp:cNvSpPr/>
      </dsp:nvSpPr>
      <dsp:spPr>
        <a:xfrm rot="5400000">
          <a:off x="4105572" y="-1471913"/>
          <a:ext cx="1080878" cy="6963976"/>
        </a:xfrm>
        <a:prstGeom prst="round2SameRect">
          <a:avLst/>
        </a:prstGeom>
        <a:solidFill>
          <a:srgbClr val="89C1E3">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n-US" sz="3500" b="1" kern="1200" dirty="0" err="1"/>
            <a:t>Dạy</a:t>
          </a:r>
          <a:r>
            <a:rPr lang="en-US" sz="3500" b="1" kern="1200" dirty="0"/>
            <a:t> </a:t>
          </a:r>
          <a:r>
            <a:rPr lang="en-US" sz="3500" b="1" kern="1200" dirty="0" err="1"/>
            <a:t>học</a:t>
          </a:r>
          <a:r>
            <a:rPr lang="en-US" sz="3500" b="1" kern="1200" dirty="0"/>
            <a:t> </a:t>
          </a:r>
          <a:r>
            <a:rPr lang="en-US" sz="3500" b="1" kern="1200" dirty="0" err="1"/>
            <a:t>TÍCH</a:t>
          </a:r>
          <a:r>
            <a:rPr lang="en-US" sz="3500" b="1" kern="1200" dirty="0"/>
            <a:t> </a:t>
          </a:r>
          <a:r>
            <a:rPr lang="en-US" sz="3500" b="1" kern="1200" dirty="0" err="1"/>
            <a:t>HỢP</a:t>
          </a:r>
          <a:endParaRPr lang="en-US" sz="3500" b="1" kern="1200" dirty="0"/>
        </a:p>
      </dsp:txBody>
      <dsp:txXfrm rot="-5400000">
        <a:off x="1164023" y="1522400"/>
        <a:ext cx="6911212" cy="975350"/>
      </dsp:txXfrm>
    </dsp:sp>
    <dsp:sp modelId="{66253BA3-1892-4FD0-B280-FA760415FEF0}">
      <dsp:nvSpPr>
        <dsp:cNvPr id="0" name=""/>
        <dsp:cNvSpPr/>
      </dsp:nvSpPr>
      <dsp:spPr>
        <a:xfrm rot="5400000">
          <a:off x="-249433" y="3188403"/>
          <a:ext cx="1662890" cy="116402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b="1" kern="1200" dirty="0">
              <a:solidFill>
                <a:schemeClr val="tx1"/>
              </a:solidFill>
            </a:rPr>
            <a:t>C</a:t>
          </a:r>
        </a:p>
      </dsp:txBody>
      <dsp:txXfrm rot="-5400000">
        <a:off x="1" y="3520982"/>
        <a:ext cx="1164023" cy="498867"/>
      </dsp:txXfrm>
    </dsp:sp>
    <dsp:sp modelId="{AFF6EE13-C7FD-4D19-AC38-138C8F10B232}">
      <dsp:nvSpPr>
        <dsp:cNvPr id="0" name=""/>
        <dsp:cNvSpPr/>
      </dsp:nvSpPr>
      <dsp:spPr>
        <a:xfrm rot="5400000">
          <a:off x="4105572" y="-2578"/>
          <a:ext cx="1080878" cy="6963976"/>
        </a:xfrm>
        <a:prstGeom prst="round2SameRect">
          <a:avLst/>
        </a:prstGeom>
        <a:solidFill>
          <a:srgbClr val="F5B5F2">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n-US" sz="3500" b="1" kern="1200" dirty="0" err="1"/>
            <a:t>Dạy</a:t>
          </a:r>
          <a:r>
            <a:rPr lang="en-US" sz="3500" b="1" kern="1200" dirty="0"/>
            <a:t> </a:t>
          </a:r>
          <a:r>
            <a:rPr lang="en-US" sz="3500" b="1" kern="1200" dirty="0" err="1"/>
            <a:t>học</a:t>
          </a:r>
          <a:r>
            <a:rPr lang="en-US" sz="3500" b="1" kern="1200" dirty="0"/>
            <a:t> </a:t>
          </a:r>
          <a:r>
            <a:rPr lang="en-US" sz="3500" b="1" kern="1200" dirty="0" err="1"/>
            <a:t>thông</a:t>
          </a:r>
          <a:r>
            <a:rPr lang="en-US" sz="3500" b="1" kern="1200" dirty="0"/>
            <a:t> qua HOẠT ĐỘNG </a:t>
          </a:r>
        </a:p>
      </dsp:txBody>
      <dsp:txXfrm rot="-5400000">
        <a:off x="1164023" y="2991735"/>
        <a:ext cx="6911212" cy="97535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D1E657-C3F4-4AAF-9BED-C4E7116E7E74}"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C47FB-7DE1-4FFB-B8F9-BA430F0A6FF1}" type="slidenum">
              <a:rPr lang="en-US" smtClean="0"/>
              <a:t>‹#›</a:t>
            </a:fld>
            <a:endParaRPr lang="en-US"/>
          </a:p>
        </p:txBody>
      </p:sp>
    </p:spTree>
    <p:extLst>
      <p:ext uri="{BB962C8B-B14F-4D97-AF65-F5344CB8AC3E}">
        <p14:creationId xmlns:p14="http://schemas.microsoft.com/office/powerpoint/2010/main" val="584079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445EF34-54E1-4CD6-9F15-1DF058221462}" type="slidenum">
              <a:rPr lang="vi-VN" smtClean="0"/>
              <a:t>2</a:t>
            </a:fld>
            <a:endParaRPr lang="vi-VN"/>
          </a:p>
        </p:txBody>
      </p:sp>
    </p:spTree>
    <p:extLst>
      <p:ext uri="{BB962C8B-B14F-4D97-AF65-F5344CB8AC3E}">
        <p14:creationId xmlns:p14="http://schemas.microsoft.com/office/powerpoint/2010/main" val="2117805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445EF34-54E1-4CD6-9F15-1DF058221462}" type="slidenum">
              <a:rPr lang="vi-VN" smtClean="0"/>
              <a:t>13</a:t>
            </a:fld>
            <a:endParaRPr lang="vi-VN"/>
          </a:p>
        </p:txBody>
      </p:sp>
    </p:spTree>
    <p:extLst>
      <p:ext uri="{BB962C8B-B14F-4D97-AF65-F5344CB8AC3E}">
        <p14:creationId xmlns:p14="http://schemas.microsoft.com/office/powerpoint/2010/main" val="1485460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445EF34-54E1-4CD6-9F15-1DF058221462}" type="slidenum">
              <a:rPr lang="vi-VN" smtClean="0"/>
              <a:t>14</a:t>
            </a:fld>
            <a:endParaRPr lang="vi-VN"/>
          </a:p>
        </p:txBody>
      </p:sp>
    </p:spTree>
    <p:extLst>
      <p:ext uri="{BB962C8B-B14F-4D97-AF65-F5344CB8AC3E}">
        <p14:creationId xmlns:p14="http://schemas.microsoft.com/office/powerpoint/2010/main" val="3473402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445EF34-54E1-4CD6-9F15-1DF058221462}" type="slidenum">
              <a:rPr lang="vi-VN" smtClean="0"/>
              <a:t>15</a:t>
            </a:fld>
            <a:endParaRPr lang="vi-VN"/>
          </a:p>
        </p:txBody>
      </p:sp>
    </p:spTree>
    <p:extLst>
      <p:ext uri="{BB962C8B-B14F-4D97-AF65-F5344CB8AC3E}">
        <p14:creationId xmlns:p14="http://schemas.microsoft.com/office/powerpoint/2010/main" val="4265058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445EF34-54E1-4CD6-9F15-1DF058221462}" type="slidenum">
              <a:rPr lang="vi-VN" smtClean="0"/>
              <a:t>16</a:t>
            </a:fld>
            <a:endParaRPr lang="vi-VN"/>
          </a:p>
        </p:txBody>
      </p:sp>
    </p:spTree>
    <p:extLst>
      <p:ext uri="{BB962C8B-B14F-4D97-AF65-F5344CB8AC3E}">
        <p14:creationId xmlns:p14="http://schemas.microsoft.com/office/powerpoint/2010/main" val="2329716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445EF34-54E1-4CD6-9F15-1DF058221462}" type="slidenum">
              <a:rPr lang="vi-VN" smtClean="0"/>
              <a:t>17</a:t>
            </a:fld>
            <a:endParaRPr lang="vi-VN"/>
          </a:p>
        </p:txBody>
      </p:sp>
    </p:spTree>
    <p:extLst>
      <p:ext uri="{BB962C8B-B14F-4D97-AF65-F5344CB8AC3E}">
        <p14:creationId xmlns:p14="http://schemas.microsoft.com/office/powerpoint/2010/main" val="3324526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445EF34-54E1-4CD6-9F15-1DF058221462}" type="slidenum">
              <a:rPr lang="vi-VN" smtClean="0"/>
              <a:t>18</a:t>
            </a:fld>
            <a:endParaRPr lang="vi-VN"/>
          </a:p>
        </p:txBody>
      </p:sp>
    </p:spTree>
    <p:extLst>
      <p:ext uri="{BB962C8B-B14F-4D97-AF65-F5344CB8AC3E}">
        <p14:creationId xmlns:p14="http://schemas.microsoft.com/office/powerpoint/2010/main" val="1431479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445EF34-54E1-4CD6-9F15-1DF058221462}" type="slidenum">
              <a:rPr lang="vi-VN" smtClean="0"/>
              <a:t>20</a:t>
            </a:fld>
            <a:endParaRPr lang="vi-VN"/>
          </a:p>
        </p:txBody>
      </p:sp>
    </p:spTree>
    <p:extLst>
      <p:ext uri="{BB962C8B-B14F-4D97-AF65-F5344CB8AC3E}">
        <p14:creationId xmlns:p14="http://schemas.microsoft.com/office/powerpoint/2010/main" val="998583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445EF34-54E1-4CD6-9F15-1DF058221462}" type="slidenum">
              <a:rPr lang="vi-VN" smtClean="0"/>
              <a:t>21</a:t>
            </a:fld>
            <a:endParaRPr lang="vi-VN"/>
          </a:p>
        </p:txBody>
      </p:sp>
    </p:spTree>
    <p:extLst>
      <p:ext uri="{BB962C8B-B14F-4D97-AF65-F5344CB8AC3E}">
        <p14:creationId xmlns:p14="http://schemas.microsoft.com/office/powerpoint/2010/main" val="4016412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1D8C47FB-7DE1-4FFB-B8F9-BA430F0A6FF1}" type="slidenum">
              <a:rPr lang="en-US" smtClean="0"/>
              <a:t>22</a:t>
            </a:fld>
            <a:endParaRPr lang="en-US"/>
          </a:p>
        </p:txBody>
      </p:sp>
    </p:spTree>
    <p:extLst>
      <p:ext uri="{BB962C8B-B14F-4D97-AF65-F5344CB8AC3E}">
        <p14:creationId xmlns:p14="http://schemas.microsoft.com/office/powerpoint/2010/main" val="3139885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445EF34-54E1-4CD6-9F15-1DF058221462}" type="slidenum">
              <a:rPr lang="vi-VN" smtClean="0"/>
              <a:t>24</a:t>
            </a:fld>
            <a:endParaRPr lang="vi-VN"/>
          </a:p>
        </p:txBody>
      </p:sp>
    </p:spTree>
    <p:extLst>
      <p:ext uri="{BB962C8B-B14F-4D97-AF65-F5344CB8AC3E}">
        <p14:creationId xmlns:p14="http://schemas.microsoft.com/office/powerpoint/2010/main" val="743334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865F4264-1FB4-4FC9-830B-F4BA305A2AEF}" type="slidenum">
              <a:rPr lang="en-US" smtClean="0"/>
              <a:t>3</a:t>
            </a:fld>
            <a:endParaRPr lang="en-US"/>
          </a:p>
        </p:txBody>
      </p:sp>
    </p:spTree>
    <p:extLst>
      <p:ext uri="{BB962C8B-B14F-4D97-AF65-F5344CB8AC3E}">
        <p14:creationId xmlns:p14="http://schemas.microsoft.com/office/powerpoint/2010/main" val="1631120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445EF34-54E1-4CD6-9F15-1DF058221462}" type="slidenum">
              <a:rPr lang="vi-VN" smtClean="0"/>
              <a:t>25</a:t>
            </a:fld>
            <a:endParaRPr lang="vi-VN"/>
          </a:p>
        </p:txBody>
      </p:sp>
    </p:spTree>
    <p:extLst>
      <p:ext uri="{BB962C8B-B14F-4D97-AF65-F5344CB8AC3E}">
        <p14:creationId xmlns:p14="http://schemas.microsoft.com/office/powerpoint/2010/main" val="2446271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87233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1CEBA-A2D7-4199-A284-782CFAD56D2C}" type="slidenum">
              <a:rPr lang="en-US" smtClean="0"/>
              <a:t>27</a:t>
            </a:fld>
            <a:endParaRPr lang="en-US"/>
          </a:p>
        </p:txBody>
      </p:sp>
    </p:spTree>
    <p:extLst>
      <p:ext uri="{BB962C8B-B14F-4D97-AF65-F5344CB8AC3E}">
        <p14:creationId xmlns:p14="http://schemas.microsoft.com/office/powerpoint/2010/main" val="724946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445EF34-54E1-4CD6-9F15-1DF058221462}" type="slidenum">
              <a:rPr lang="vi-VN" smtClean="0"/>
              <a:t>29</a:t>
            </a:fld>
            <a:endParaRPr lang="vi-VN"/>
          </a:p>
        </p:txBody>
      </p:sp>
    </p:spTree>
    <p:extLst>
      <p:ext uri="{BB962C8B-B14F-4D97-AF65-F5344CB8AC3E}">
        <p14:creationId xmlns:p14="http://schemas.microsoft.com/office/powerpoint/2010/main" val="4247713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5F4264-1FB4-4FC9-830B-F4BA305A2AEF}" type="slidenum">
              <a:rPr lang="en-US" smtClean="0"/>
              <a:t>30</a:t>
            </a:fld>
            <a:endParaRPr lang="en-US"/>
          </a:p>
        </p:txBody>
      </p:sp>
    </p:spTree>
    <p:extLst>
      <p:ext uri="{BB962C8B-B14F-4D97-AF65-F5344CB8AC3E}">
        <p14:creationId xmlns:p14="http://schemas.microsoft.com/office/powerpoint/2010/main" val="3715642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5F4264-1FB4-4FC9-830B-F4BA305A2AEF}" type="slidenum">
              <a:rPr lang="en-US" smtClean="0"/>
              <a:t>31</a:t>
            </a:fld>
            <a:endParaRPr lang="en-US"/>
          </a:p>
        </p:txBody>
      </p:sp>
    </p:spTree>
    <p:extLst>
      <p:ext uri="{BB962C8B-B14F-4D97-AF65-F5344CB8AC3E}">
        <p14:creationId xmlns:p14="http://schemas.microsoft.com/office/powerpoint/2010/main" val="484792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CB77283F-B862-4DF4-95ED-F671060D4B93}"/>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BDF205DB-A27B-48D7-863F-DB08F40D57E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p>
        </p:txBody>
      </p:sp>
      <p:sp>
        <p:nvSpPr>
          <p:cNvPr id="39940" name="Slide Number Placeholder 3">
            <a:extLst>
              <a:ext uri="{FF2B5EF4-FFF2-40B4-BE49-F238E27FC236}">
                <a16:creationId xmlns:a16="http://schemas.microsoft.com/office/drawing/2014/main" id="{6073B013-9828-43FD-829E-558FBC7365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fld id="{EC28D041-2504-4B6A-A7E6-9B1CA8F8FB5B}" type="slidenum">
              <a:rPr lang="en-US" altLang="en-US">
                <a:latin typeface="Calibri" panose="020F0502020204030204" pitchFamily="34" charset="0"/>
              </a:rPr>
              <a:pPr/>
              <a:t>32</a:t>
            </a:fld>
            <a:endParaRPr lang="en-US" altLang="en-US">
              <a:latin typeface="Calibri" panose="020F0502020204030204" pitchFamily="34" charset="0"/>
            </a:endParaRPr>
          </a:p>
        </p:txBody>
      </p:sp>
    </p:spTree>
    <p:extLst>
      <p:ext uri="{BB962C8B-B14F-4D97-AF65-F5344CB8AC3E}">
        <p14:creationId xmlns:p14="http://schemas.microsoft.com/office/powerpoint/2010/main" val="3526423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CB77283F-B862-4DF4-95ED-F671060D4B93}"/>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BDF205DB-A27B-48D7-863F-DB08F40D57E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p>
        </p:txBody>
      </p:sp>
      <p:sp>
        <p:nvSpPr>
          <p:cNvPr id="39940" name="Slide Number Placeholder 3">
            <a:extLst>
              <a:ext uri="{FF2B5EF4-FFF2-40B4-BE49-F238E27FC236}">
                <a16:creationId xmlns:a16="http://schemas.microsoft.com/office/drawing/2014/main" id="{6073B013-9828-43FD-829E-558FBC7365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fld id="{EC28D041-2504-4B6A-A7E6-9B1CA8F8FB5B}" type="slidenum">
              <a:rPr lang="en-US" altLang="en-US">
                <a:latin typeface="Calibri" panose="020F0502020204030204" pitchFamily="34" charset="0"/>
              </a:rPr>
              <a:pPr/>
              <a:t>33</a:t>
            </a:fld>
            <a:endParaRPr lang="en-US" altLang="en-US">
              <a:latin typeface="Calibri" panose="020F0502020204030204" pitchFamily="34" charset="0"/>
            </a:endParaRPr>
          </a:p>
        </p:txBody>
      </p:sp>
    </p:spTree>
    <p:extLst>
      <p:ext uri="{BB962C8B-B14F-4D97-AF65-F5344CB8AC3E}">
        <p14:creationId xmlns:p14="http://schemas.microsoft.com/office/powerpoint/2010/main" val="16974316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445EF34-54E1-4CD6-9F15-1DF058221462}" type="slidenum">
              <a:rPr lang="vi-VN" smtClean="0"/>
              <a:t>34</a:t>
            </a:fld>
            <a:endParaRPr lang="vi-VN"/>
          </a:p>
        </p:txBody>
      </p:sp>
    </p:spTree>
    <p:extLst>
      <p:ext uri="{BB962C8B-B14F-4D97-AF65-F5344CB8AC3E}">
        <p14:creationId xmlns:p14="http://schemas.microsoft.com/office/powerpoint/2010/main" val="269162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445EF34-54E1-4CD6-9F15-1DF058221462}" type="slidenum">
              <a:rPr lang="vi-VN" smtClean="0"/>
              <a:t>35</a:t>
            </a:fld>
            <a:endParaRPr lang="vi-VN"/>
          </a:p>
        </p:txBody>
      </p:sp>
    </p:spTree>
    <p:extLst>
      <p:ext uri="{BB962C8B-B14F-4D97-AF65-F5344CB8AC3E}">
        <p14:creationId xmlns:p14="http://schemas.microsoft.com/office/powerpoint/2010/main" val="743021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445EF34-54E1-4CD6-9F15-1DF058221462}" type="slidenum">
              <a:rPr lang="vi-VN" smtClean="0"/>
              <a:t>4</a:t>
            </a:fld>
            <a:endParaRPr lang="vi-VN"/>
          </a:p>
        </p:txBody>
      </p:sp>
    </p:spTree>
    <p:extLst>
      <p:ext uri="{BB962C8B-B14F-4D97-AF65-F5344CB8AC3E}">
        <p14:creationId xmlns:p14="http://schemas.microsoft.com/office/powerpoint/2010/main" val="42452644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445EF34-54E1-4CD6-9F15-1DF058221462}" type="slidenum">
              <a:rPr lang="vi-VN" smtClean="0"/>
              <a:t>36</a:t>
            </a:fld>
            <a:endParaRPr lang="vi-VN"/>
          </a:p>
        </p:txBody>
      </p:sp>
    </p:spTree>
    <p:extLst>
      <p:ext uri="{BB962C8B-B14F-4D97-AF65-F5344CB8AC3E}">
        <p14:creationId xmlns:p14="http://schemas.microsoft.com/office/powerpoint/2010/main" val="2867407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445EF34-54E1-4CD6-9F15-1DF058221462}" type="slidenum">
              <a:rPr lang="vi-VN" smtClean="0"/>
              <a:t>37</a:t>
            </a:fld>
            <a:endParaRPr lang="vi-VN"/>
          </a:p>
        </p:txBody>
      </p:sp>
    </p:spTree>
    <p:extLst>
      <p:ext uri="{BB962C8B-B14F-4D97-AF65-F5344CB8AC3E}">
        <p14:creationId xmlns:p14="http://schemas.microsoft.com/office/powerpoint/2010/main" val="372818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14697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2020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1CEBA-A2D7-4199-A284-782CFAD56D2C}" type="slidenum">
              <a:rPr lang="en-US" smtClean="0"/>
              <a:t>40</a:t>
            </a:fld>
            <a:endParaRPr lang="en-US"/>
          </a:p>
        </p:txBody>
      </p:sp>
    </p:spTree>
    <p:extLst>
      <p:ext uri="{BB962C8B-B14F-4D97-AF65-F5344CB8AC3E}">
        <p14:creationId xmlns:p14="http://schemas.microsoft.com/office/powerpoint/2010/main" val="26134782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445EF34-54E1-4CD6-9F15-1DF058221462}" type="slidenum">
              <a:rPr lang="vi-VN" smtClean="0"/>
              <a:t>41</a:t>
            </a:fld>
            <a:endParaRPr lang="vi-VN"/>
          </a:p>
        </p:txBody>
      </p:sp>
    </p:spTree>
    <p:extLst>
      <p:ext uri="{BB962C8B-B14F-4D97-AF65-F5344CB8AC3E}">
        <p14:creationId xmlns:p14="http://schemas.microsoft.com/office/powerpoint/2010/main" val="34290916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1D8C47FB-7DE1-4FFB-B8F9-BA430F0A6FF1}" type="slidenum">
              <a:rPr lang="en-US" smtClean="0"/>
              <a:t>44</a:t>
            </a:fld>
            <a:endParaRPr lang="en-US"/>
          </a:p>
        </p:txBody>
      </p:sp>
    </p:spTree>
    <p:extLst>
      <p:ext uri="{BB962C8B-B14F-4D97-AF65-F5344CB8AC3E}">
        <p14:creationId xmlns:p14="http://schemas.microsoft.com/office/powerpoint/2010/main" val="407342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F968CB-130D-41B3-AC41-DAC054250E66}" type="slidenum">
              <a:rPr lang="en-US" smtClean="0"/>
              <a:t>45</a:t>
            </a:fld>
            <a:endParaRPr lang="en-US"/>
          </a:p>
        </p:txBody>
      </p:sp>
    </p:spTree>
    <p:extLst>
      <p:ext uri="{BB962C8B-B14F-4D97-AF65-F5344CB8AC3E}">
        <p14:creationId xmlns:p14="http://schemas.microsoft.com/office/powerpoint/2010/main" val="1574538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2609D62D-CE7D-439D-AA20-1E8E04AEB7FE}"/>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4721A566-FABA-428E-B1B7-3105C874F03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p>
        </p:txBody>
      </p:sp>
      <p:sp>
        <p:nvSpPr>
          <p:cNvPr id="38916" name="Slide Number Placeholder 3">
            <a:extLst>
              <a:ext uri="{FF2B5EF4-FFF2-40B4-BE49-F238E27FC236}">
                <a16:creationId xmlns:a16="http://schemas.microsoft.com/office/drawing/2014/main" id="{46F273F3-B61D-4DC3-BEA2-0BC57DA5F1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fld id="{99C309FF-506B-4BB8-B3D5-DBD9441FD0F2}" type="slidenum">
              <a:rPr lang="en-US" altLang="en-US">
                <a:latin typeface="Calibri" panose="020F0502020204030204" pitchFamily="34" charset="0"/>
              </a:rPr>
              <a:pPr/>
              <a:t>46</a:t>
            </a:fld>
            <a:endParaRPr lang="en-US" altLang="en-US">
              <a:latin typeface="Calibri" panose="020F0502020204030204" pitchFamily="34" charset="0"/>
            </a:endParaRPr>
          </a:p>
        </p:txBody>
      </p:sp>
    </p:spTree>
    <p:extLst>
      <p:ext uri="{BB962C8B-B14F-4D97-AF65-F5344CB8AC3E}">
        <p14:creationId xmlns:p14="http://schemas.microsoft.com/office/powerpoint/2010/main" val="1473675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9cd145ff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9cd145ff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Có</a:t>
            </a:r>
            <a:r>
              <a:rPr lang="en-US" dirty="0"/>
              <a:t> 3 </a:t>
            </a:r>
            <a:r>
              <a:rPr lang="en-US" dirty="0" err="1"/>
              <a:t>hình</a:t>
            </a:r>
            <a:r>
              <a:rPr lang="en-US" dirty="0"/>
              <a:t> </a:t>
            </a:r>
            <a:r>
              <a:rPr lang="en-US" dirty="0" err="1"/>
              <a:t>thức</a:t>
            </a:r>
            <a:r>
              <a:rPr lang="en-US" dirty="0"/>
              <a:t> </a:t>
            </a:r>
            <a:r>
              <a:rPr lang="en-US" dirty="0" err="1"/>
              <a:t>triển</a:t>
            </a:r>
            <a:r>
              <a:rPr lang="en-US" dirty="0"/>
              <a:t> </a:t>
            </a:r>
            <a:r>
              <a:rPr lang="en-US" dirty="0" err="1"/>
              <a:t>khai</a:t>
            </a:r>
            <a:r>
              <a:rPr lang="en-US" dirty="0"/>
              <a:t> </a:t>
            </a:r>
            <a:r>
              <a:rPr lang="en-US" dirty="0" err="1"/>
              <a:t>giáo</a:t>
            </a:r>
            <a:r>
              <a:rPr lang="en-US" dirty="0"/>
              <a:t> </a:t>
            </a:r>
            <a:r>
              <a:rPr lang="en-US" dirty="0" err="1"/>
              <a:t>dục</a:t>
            </a:r>
            <a:r>
              <a:rPr lang="en-US" dirty="0"/>
              <a:t> STEM ở </a:t>
            </a:r>
            <a:r>
              <a:rPr lang="en-US" dirty="0" err="1"/>
              <a:t>trường</a:t>
            </a:r>
            <a:r>
              <a:rPr lang="en-US" dirty="0"/>
              <a:t> </a:t>
            </a:r>
            <a:r>
              <a:rPr lang="en-US" dirty="0" err="1"/>
              <a:t>tiểu</a:t>
            </a:r>
            <a:r>
              <a:rPr lang="en-US" dirty="0"/>
              <a:t> </a:t>
            </a:r>
            <a:r>
              <a:rPr lang="en-US" dirty="0" err="1"/>
              <a:t>học</a:t>
            </a:r>
            <a:r>
              <a:rPr lang="en-US" dirty="0"/>
              <a:t>, bao </a:t>
            </a:r>
            <a:r>
              <a:rPr lang="en-US" dirty="0" err="1"/>
              <a:t>gồm</a:t>
            </a:r>
            <a:r>
              <a:rPr lang="en-US" dirty="0"/>
              <a:t> </a:t>
            </a:r>
            <a:r>
              <a:rPr lang="en-US" dirty="0" err="1"/>
              <a:t>Bài</a:t>
            </a:r>
            <a:r>
              <a:rPr lang="en-US" dirty="0"/>
              <a:t> </a:t>
            </a:r>
            <a:r>
              <a:rPr lang="en-US" dirty="0" err="1"/>
              <a:t>học</a:t>
            </a:r>
            <a:r>
              <a:rPr lang="en-US" dirty="0"/>
              <a:t> STEM, </a:t>
            </a:r>
            <a:r>
              <a:rPr lang="en-US" dirty="0" err="1"/>
              <a:t>Tổ</a:t>
            </a:r>
            <a:r>
              <a:rPr lang="en-US" dirty="0"/>
              <a:t> </a:t>
            </a:r>
            <a:r>
              <a:rPr lang="en-US" dirty="0" err="1"/>
              <a:t>chức</a:t>
            </a:r>
            <a:r>
              <a:rPr lang="en-US" dirty="0"/>
              <a:t> </a:t>
            </a:r>
            <a:r>
              <a:rPr lang="en-US" dirty="0" err="1"/>
              <a:t>hoạt</a:t>
            </a:r>
            <a:r>
              <a:rPr lang="en-US" dirty="0"/>
              <a:t> </a:t>
            </a:r>
            <a:r>
              <a:rPr lang="en-US" dirty="0" err="1"/>
              <a:t>động</a:t>
            </a:r>
            <a:r>
              <a:rPr lang="en-US" dirty="0"/>
              <a:t> </a:t>
            </a:r>
            <a:r>
              <a:rPr lang="en-US" dirty="0" err="1"/>
              <a:t>trải</a:t>
            </a:r>
            <a:r>
              <a:rPr lang="en-US" dirty="0"/>
              <a:t> </a:t>
            </a:r>
            <a:r>
              <a:rPr lang="en-US" dirty="0" err="1"/>
              <a:t>nghiệm</a:t>
            </a:r>
            <a:r>
              <a:rPr lang="en-US" dirty="0"/>
              <a:t> STEM </a:t>
            </a:r>
            <a:r>
              <a:rPr lang="en-US" dirty="0" err="1"/>
              <a:t>và</a:t>
            </a:r>
            <a:r>
              <a:rPr lang="en-US" dirty="0"/>
              <a:t> </a:t>
            </a:r>
            <a:r>
              <a:rPr lang="en-US" dirty="0" err="1"/>
              <a:t>nghiên</a:t>
            </a:r>
            <a:r>
              <a:rPr lang="en-US" dirty="0"/>
              <a:t> </a:t>
            </a:r>
            <a:r>
              <a:rPr lang="en-US" dirty="0" err="1"/>
              <a:t>cứu</a:t>
            </a:r>
            <a:r>
              <a:rPr lang="en-US" dirty="0"/>
              <a:t> khoa </a:t>
            </a:r>
            <a:r>
              <a:rPr lang="en-US" dirty="0" err="1"/>
              <a:t>học</a:t>
            </a:r>
            <a:r>
              <a:rPr lang="en-US" dirty="0"/>
              <a:t>. </a:t>
            </a:r>
            <a:r>
              <a:rPr lang="en-US" dirty="0" err="1"/>
              <a:t>Mỗi</a:t>
            </a:r>
            <a:r>
              <a:rPr lang="en-US" dirty="0"/>
              <a:t> </a:t>
            </a:r>
            <a:r>
              <a:rPr lang="en-US" dirty="0" err="1"/>
              <a:t>hình</a:t>
            </a:r>
            <a:r>
              <a:rPr lang="en-US" dirty="0"/>
              <a:t> </a:t>
            </a:r>
            <a:r>
              <a:rPr lang="en-US" dirty="0" err="1"/>
              <a:t>thức</a:t>
            </a:r>
            <a:r>
              <a:rPr lang="en-US" dirty="0"/>
              <a:t> có </a:t>
            </a:r>
            <a:r>
              <a:rPr lang="en-US" dirty="0" err="1"/>
              <a:t>đặc</a:t>
            </a:r>
            <a:r>
              <a:rPr lang="en-US" dirty="0"/>
              <a:t> </a:t>
            </a:r>
            <a:r>
              <a:rPr lang="en-US" dirty="0" err="1"/>
              <a:t>điểm</a:t>
            </a:r>
            <a:r>
              <a:rPr lang="en-US" dirty="0"/>
              <a:t> </a:t>
            </a:r>
            <a:r>
              <a:rPr lang="en-US" dirty="0" err="1"/>
              <a:t>riêng</a:t>
            </a:r>
            <a:endParaRPr dirty="0"/>
          </a:p>
        </p:txBody>
      </p:sp>
    </p:spTree>
    <p:extLst>
      <p:ext uri="{BB962C8B-B14F-4D97-AF65-F5344CB8AC3E}">
        <p14:creationId xmlns:p14="http://schemas.microsoft.com/office/powerpoint/2010/main" val="109561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0376f242f1_3_598:notes"/>
          <p:cNvSpPr txBox="1">
            <a:spLocks noGrp="1"/>
          </p:cNvSpPr>
          <p:nvPr>
            <p:ph type="body" idx="1"/>
          </p:nvPr>
        </p:nvSpPr>
        <p:spPr>
          <a:xfrm>
            <a:off x="2010410" y="5371941"/>
            <a:ext cx="16083280" cy="5089208"/>
          </a:xfrm>
          <a:prstGeom prst="rect">
            <a:avLst/>
          </a:prstGeom>
        </p:spPr>
        <p:txBody>
          <a:bodyPr spcFirstLastPara="1" wrap="square" lIns="179467" tIns="89709" rIns="179467" bIns="89709" anchor="t" anchorCtr="0">
            <a:noAutofit/>
          </a:bodyPr>
          <a:lstStyle/>
          <a:p>
            <a:pPr marL="0" indent="0">
              <a:buNone/>
            </a:pPr>
            <a:endParaRPr dirty="0"/>
          </a:p>
        </p:txBody>
      </p:sp>
      <p:sp>
        <p:nvSpPr>
          <p:cNvPr id="421" name="Google Shape;421;g10376f242f1_3_598: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65334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2A7881-3528-48AB-A2A1-85E6DADF3F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2854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2A7881-3528-48AB-A2A1-85E6DADF3F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3084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2A7881-3528-48AB-A2A1-85E6DADF3F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6545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2A7881-3528-48AB-A2A1-85E6DADF3F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5825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2A7881-3528-48AB-A2A1-85E6DADF3F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7929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3078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5435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445EF34-54E1-4CD6-9F15-1DF058221462}" type="slidenum">
              <a:rPr lang="vi-VN" smtClean="0"/>
              <a:t>59</a:t>
            </a:fld>
            <a:endParaRPr lang="vi-VN"/>
          </a:p>
        </p:txBody>
      </p:sp>
    </p:spTree>
    <p:extLst>
      <p:ext uri="{BB962C8B-B14F-4D97-AF65-F5344CB8AC3E}">
        <p14:creationId xmlns:p14="http://schemas.microsoft.com/office/powerpoint/2010/main" val="18779444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5F4264-1FB4-4FC9-830B-F4BA305A2AEF}" type="slidenum">
              <a:rPr lang="en-US" smtClean="0"/>
              <a:t>60</a:t>
            </a:fld>
            <a:endParaRPr lang="en-US"/>
          </a:p>
        </p:txBody>
      </p:sp>
    </p:spTree>
    <p:extLst>
      <p:ext uri="{BB962C8B-B14F-4D97-AF65-F5344CB8AC3E}">
        <p14:creationId xmlns:p14="http://schemas.microsoft.com/office/powerpoint/2010/main" val="2204793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0376f242f1_3_598:notes"/>
          <p:cNvSpPr txBox="1">
            <a:spLocks noGrp="1"/>
          </p:cNvSpPr>
          <p:nvPr>
            <p:ph type="body" idx="1"/>
          </p:nvPr>
        </p:nvSpPr>
        <p:spPr>
          <a:xfrm>
            <a:off x="2010410" y="5371941"/>
            <a:ext cx="16083280" cy="5089208"/>
          </a:xfrm>
          <a:prstGeom prst="rect">
            <a:avLst/>
          </a:prstGeom>
        </p:spPr>
        <p:txBody>
          <a:bodyPr spcFirstLastPara="1" wrap="square" lIns="179467" tIns="89709" rIns="179467" bIns="89709" anchor="t" anchorCtr="0">
            <a:noAutofit/>
          </a:bodyPr>
          <a:lstStyle/>
          <a:p>
            <a:pPr marL="0" indent="0">
              <a:buNone/>
            </a:pPr>
            <a:endParaRPr dirty="0"/>
          </a:p>
        </p:txBody>
      </p:sp>
      <p:sp>
        <p:nvSpPr>
          <p:cNvPr id="421" name="Google Shape;421;g10376f242f1_3_598: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7425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0376f242f1_3_598:notes"/>
          <p:cNvSpPr txBox="1">
            <a:spLocks noGrp="1"/>
          </p:cNvSpPr>
          <p:nvPr>
            <p:ph type="body" idx="1"/>
          </p:nvPr>
        </p:nvSpPr>
        <p:spPr>
          <a:xfrm>
            <a:off x="2010410" y="5371941"/>
            <a:ext cx="16083280" cy="5089208"/>
          </a:xfrm>
          <a:prstGeom prst="rect">
            <a:avLst/>
          </a:prstGeom>
        </p:spPr>
        <p:txBody>
          <a:bodyPr spcFirstLastPara="1" wrap="square" lIns="179467" tIns="89709" rIns="179467" bIns="89709" anchor="t" anchorCtr="0">
            <a:noAutofit/>
          </a:bodyPr>
          <a:lstStyle/>
          <a:p>
            <a:pPr marL="0" indent="0">
              <a:buNone/>
            </a:pPr>
            <a:endParaRPr dirty="0"/>
          </a:p>
        </p:txBody>
      </p:sp>
      <p:sp>
        <p:nvSpPr>
          <p:cNvPr id="421" name="Google Shape;421;g10376f242f1_3_598: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1894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445EF34-54E1-4CD6-9F15-1DF058221462}" type="slidenum">
              <a:rPr lang="vi-VN" smtClean="0"/>
              <a:t>9</a:t>
            </a:fld>
            <a:endParaRPr lang="vi-VN"/>
          </a:p>
        </p:txBody>
      </p:sp>
    </p:spTree>
    <p:extLst>
      <p:ext uri="{BB962C8B-B14F-4D97-AF65-F5344CB8AC3E}">
        <p14:creationId xmlns:p14="http://schemas.microsoft.com/office/powerpoint/2010/main" val="1829423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445EF34-54E1-4CD6-9F15-1DF058221462}" type="slidenum">
              <a:rPr lang="vi-VN" smtClean="0"/>
              <a:t>10</a:t>
            </a:fld>
            <a:endParaRPr lang="vi-VN"/>
          </a:p>
        </p:txBody>
      </p:sp>
    </p:spTree>
    <p:extLst>
      <p:ext uri="{BB962C8B-B14F-4D97-AF65-F5344CB8AC3E}">
        <p14:creationId xmlns:p14="http://schemas.microsoft.com/office/powerpoint/2010/main" val="2166377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445EF34-54E1-4CD6-9F15-1DF058221462}" type="slidenum">
              <a:rPr lang="vi-VN" smtClean="0"/>
              <a:t>11</a:t>
            </a:fld>
            <a:endParaRPr lang="vi-VN"/>
          </a:p>
        </p:txBody>
      </p:sp>
    </p:spTree>
    <p:extLst>
      <p:ext uri="{BB962C8B-B14F-4D97-AF65-F5344CB8AC3E}">
        <p14:creationId xmlns:p14="http://schemas.microsoft.com/office/powerpoint/2010/main" val="283413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86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 name="Graphic 10">
            <a:extLst>
              <a:ext uri="{FF2B5EF4-FFF2-40B4-BE49-F238E27FC236}">
                <a16:creationId xmlns:a16="http://schemas.microsoft.com/office/drawing/2014/main" id="{68F1FB5C-9360-4E55-A7B6-64DE491B3CB0}"/>
              </a:ext>
            </a:extLst>
          </p:cNvPr>
          <p:cNvSpPr/>
          <p:nvPr userDrawn="1"/>
        </p:nvSpPr>
        <p:spPr>
          <a:xfrm flipH="1">
            <a:off x="10896600" y="5624055"/>
            <a:ext cx="1068843" cy="965339"/>
          </a:xfrm>
          <a:custGeom>
            <a:avLst/>
            <a:gdLst>
              <a:gd name="connsiteX0" fmla="*/ 44313 w 2823151"/>
              <a:gd name="connsiteY0" fmla="*/ 2550154 h 2549768"/>
              <a:gd name="connsiteX1" fmla="*/ 734 w 2823151"/>
              <a:gd name="connsiteY1" fmla="*/ 2446485 h 2549768"/>
              <a:gd name="connsiteX2" fmla="*/ 10208 w 2823151"/>
              <a:gd name="connsiteY2" fmla="*/ 2351478 h 2549768"/>
              <a:gd name="connsiteX3" fmla="*/ 13185 w 2823151"/>
              <a:gd name="connsiteY3" fmla="*/ 2327388 h 2549768"/>
              <a:gd name="connsiteX4" fmla="*/ 1817 w 2823151"/>
              <a:gd name="connsiteY4" fmla="*/ 2133313 h 2549768"/>
              <a:gd name="connsiteX5" fmla="*/ 14268 w 2823151"/>
              <a:gd name="connsiteY5" fmla="*/ 2059960 h 2549768"/>
              <a:gd name="connsiteX6" fmla="*/ 74899 w 2823151"/>
              <a:gd name="connsiteY6" fmla="*/ 2046426 h 2549768"/>
              <a:gd name="connsiteX7" fmla="*/ 101967 w 2823151"/>
              <a:gd name="connsiteY7" fmla="*/ 2051840 h 2549768"/>
              <a:gd name="connsiteX8" fmla="*/ 125245 w 2823151"/>
              <a:gd name="connsiteY8" fmla="*/ 2058336 h 2549768"/>
              <a:gd name="connsiteX9" fmla="*/ 195079 w 2823151"/>
              <a:gd name="connsiteY9" fmla="*/ 2050486 h 2549768"/>
              <a:gd name="connsiteX10" fmla="*/ 328523 w 2823151"/>
              <a:gd name="connsiteY10" fmla="*/ 1931930 h 2549768"/>
              <a:gd name="connsiteX11" fmla="*/ 403771 w 2823151"/>
              <a:gd name="connsiteY11" fmla="*/ 1852893 h 2549768"/>
              <a:gd name="connsiteX12" fmla="*/ 473064 w 2823151"/>
              <a:gd name="connsiteY12" fmla="*/ 1774668 h 2549768"/>
              <a:gd name="connsiteX13" fmla="*/ 568071 w 2823151"/>
              <a:gd name="connsiteY13" fmla="*/ 1697796 h 2549768"/>
              <a:gd name="connsiteX14" fmla="*/ 649003 w 2823151"/>
              <a:gd name="connsiteY14" fmla="*/ 1653405 h 2549768"/>
              <a:gd name="connsiteX15" fmla="*/ 708823 w 2823151"/>
              <a:gd name="connsiteY15" fmla="*/ 1625255 h 2549768"/>
              <a:gd name="connsiteX16" fmla="*/ 727499 w 2823151"/>
              <a:gd name="connsiteY16" fmla="*/ 1613886 h 2549768"/>
              <a:gd name="connsiteX17" fmla="*/ 795168 w 2823151"/>
              <a:gd name="connsiteY17" fmla="*/ 1552713 h 2549768"/>
              <a:gd name="connsiteX18" fmla="*/ 820341 w 2823151"/>
              <a:gd name="connsiteY18" fmla="*/ 1515631 h 2549768"/>
              <a:gd name="connsiteX19" fmla="*/ 867439 w 2823151"/>
              <a:gd name="connsiteY19" fmla="*/ 1442819 h 2549768"/>
              <a:gd name="connsiteX20" fmla="*/ 981393 w 2823151"/>
              <a:gd name="connsiteY20" fmla="*/ 1296383 h 2549768"/>
              <a:gd name="connsiteX21" fmla="*/ 1016581 w 2823151"/>
              <a:gd name="connsiteY21" fmla="*/ 1263090 h 2549768"/>
              <a:gd name="connsiteX22" fmla="*/ 1046356 w 2823151"/>
              <a:gd name="connsiteY22" fmla="*/ 1222759 h 2549768"/>
              <a:gd name="connsiteX23" fmla="*/ 1065303 w 2823151"/>
              <a:gd name="connsiteY23" fmla="*/ 1157797 h 2549768"/>
              <a:gd name="connsiteX24" fmla="*/ 1114566 w 2823151"/>
              <a:gd name="connsiteY24" fmla="*/ 1020023 h 2549768"/>
              <a:gd name="connsiteX25" fmla="*/ 1167618 w 2823151"/>
              <a:gd name="connsiteY25" fmla="*/ 962910 h 2549768"/>
              <a:gd name="connsiteX26" fmla="*/ 1210385 w 2823151"/>
              <a:gd name="connsiteY26" fmla="*/ 936113 h 2549768"/>
              <a:gd name="connsiteX27" fmla="*/ 1265603 w 2823151"/>
              <a:gd name="connsiteY27" fmla="*/ 900925 h 2549768"/>
              <a:gd name="connsiteX28" fmla="*/ 1275348 w 2823151"/>
              <a:gd name="connsiteY28" fmla="*/ 896053 h 2549768"/>
              <a:gd name="connsiteX29" fmla="*/ 1319738 w 2823151"/>
              <a:gd name="connsiteY29" fmla="*/ 866279 h 2549768"/>
              <a:gd name="connsiteX30" fmla="*/ 1368189 w 2823151"/>
              <a:gd name="connsiteY30" fmla="*/ 823783 h 2549768"/>
              <a:gd name="connsiteX31" fmla="*/ 1397152 w 2823151"/>
              <a:gd name="connsiteY31" fmla="*/ 795362 h 2549768"/>
              <a:gd name="connsiteX32" fmla="*/ 1426926 w 2823151"/>
              <a:gd name="connsiteY32" fmla="*/ 764505 h 2549768"/>
              <a:gd name="connsiteX33" fmla="*/ 1438565 w 2823151"/>
              <a:gd name="connsiteY33" fmla="*/ 753136 h 2549768"/>
              <a:gd name="connsiteX34" fmla="*/ 1474294 w 2823151"/>
              <a:gd name="connsiteY34" fmla="*/ 707121 h 2549768"/>
              <a:gd name="connsiteX35" fmla="*/ 1506234 w 2823151"/>
              <a:gd name="connsiteY35" fmla="*/ 658400 h 2549768"/>
              <a:gd name="connsiteX36" fmla="*/ 1524369 w 2823151"/>
              <a:gd name="connsiteY36" fmla="*/ 635122 h 2549768"/>
              <a:gd name="connsiteX37" fmla="*/ 1642384 w 2823151"/>
              <a:gd name="connsiteY37" fmla="*/ 499784 h 2549768"/>
              <a:gd name="connsiteX38" fmla="*/ 1685151 w 2823151"/>
              <a:gd name="connsiteY38" fmla="*/ 458370 h 2549768"/>
              <a:gd name="connsiteX39" fmla="*/ 1744429 w 2823151"/>
              <a:gd name="connsiteY39" fmla="*/ 385017 h 2549768"/>
              <a:gd name="connsiteX40" fmla="*/ 1738745 w 2823151"/>
              <a:gd name="connsiteY40" fmla="*/ 361739 h 2549768"/>
              <a:gd name="connsiteX41" fmla="*/ 1641031 w 2823151"/>
              <a:gd name="connsiteY41" fmla="*/ 283513 h 2549768"/>
              <a:gd name="connsiteX42" fmla="*/ 1602595 w 2823151"/>
              <a:gd name="connsiteY42" fmla="*/ 248867 h 2549768"/>
              <a:gd name="connsiteX43" fmla="*/ 1585813 w 2823151"/>
              <a:gd name="connsiteY43" fmla="*/ 242912 h 2549768"/>
              <a:gd name="connsiteX44" fmla="*/ 1455076 w 2823151"/>
              <a:gd name="connsiteY44" fmla="*/ 238311 h 2549768"/>
              <a:gd name="connsiteX45" fmla="*/ 1364129 w 2823151"/>
              <a:gd name="connsiteY45" fmla="*/ 221258 h 2549768"/>
              <a:gd name="connsiteX46" fmla="*/ 1182776 w 2823151"/>
              <a:gd name="connsiteY46" fmla="*/ 226401 h 2549768"/>
              <a:gd name="connsiteX47" fmla="*/ 1140010 w 2823151"/>
              <a:gd name="connsiteY47" fmla="*/ 243724 h 2549768"/>
              <a:gd name="connsiteX48" fmla="*/ 1109694 w 2823151"/>
              <a:gd name="connsiteY48" fmla="*/ 255904 h 2549768"/>
              <a:gd name="connsiteX49" fmla="*/ 1039318 w 2823151"/>
              <a:gd name="connsiteY49" fmla="*/ 310852 h 2549768"/>
              <a:gd name="connsiteX50" fmla="*/ 1035258 w 2823151"/>
              <a:gd name="connsiteY50" fmla="*/ 336837 h 2549768"/>
              <a:gd name="connsiteX51" fmla="*/ 1030115 w 2823151"/>
              <a:gd name="connsiteY51" fmla="*/ 348746 h 2549768"/>
              <a:gd name="connsiteX52" fmla="*/ 1007378 w 2823151"/>
              <a:gd name="connsiteY52" fmla="*/ 341438 h 2549768"/>
              <a:gd name="connsiteX53" fmla="*/ 1014686 w 2823151"/>
              <a:gd name="connsiteY53" fmla="*/ 271062 h 2549768"/>
              <a:gd name="connsiteX54" fmla="*/ 1023348 w 2823151"/>
              <a:gd name="connsiteY54" fmla="*/ 249950 h 2549768"/>
              <a:gd name="connsiteX55" fmla="*/ 1017393 w 2823151"/>
              <a:gd name="connsiteY55" fmla="*/ 241017 h 2549768"/>
              <a:gd name="connsiteX56" fmla="*/ 960551 w 2823151"/>
              <a:gd name="connsiteY56" fmla="*/ 236957 h 2549768"/>
              <a:gd name="connsiteX57" fmla="*/ 864461 w 2823151"/>
              <a:gd name="connsiteY57" fmla="*/ 246431 h 2549768"/>
              <a:gd name="connsiteX58" fmla="*/ 850115 w 2823151"/>
              <a:gd name="connsiteY58" fmla="*/ 232085 h 2549768"/>
              <a:gd name="connsiteX59" fmla="*/ 862296 w 2823151"/>
              <a:gd name="connsiteY59" fmla="*/ 212326 h 2549768"/>
              <a:gd name="connsiteX60" fmla="*/ 948371 w 2823151"/>
              <a:gd name="connsiteY60" fmla="*/ 194461 h 2549768"/>
              <a:gd name="connsiteX61" fmla="*/ 962987 w 2823151"/>
              <a:gd name="connsiteY61" fmla="*/ 184446 h 2549768"/>
              <a:gd name="connsiteX62" fmla="*/ 953784 w 2823151"/>
              <a:gd name="connsiteY62" fmla="*/ 182551 h 2549768"/>
              <a:gd name="connsiteX63" fmla="*/ 853634 w 2823151"/>
              <a:gd name="connsiteY63" fmla="*/ 176867 h 2549768"/>
              <a:gd name="connsiteX64" fmla="*/ 836852 w 2823151"/>
              <a:gd name="connsiteY64" fmla="*/ 144115 h 2549768"/>
              <a:gd name="connsiteX65" fmla="*/ 852822 w 2823151"/>
              <a:gd name="connsiteY65" fmla="*/ 138702 h 2549768"/>
              <a:gd name="connsiteX66" fmla="*/ 958657 w 2823151"/>
              <a:gd name="connsiteY66" fmla="*/ 141409 h 2549768"/>
              <a:gd name="connsiteX67" fmla="*/ 970566 w 2823151"/>
              <a:gd name="connsiteY67" fmla="*/ 137890 h 2549768"/>
              <a:gd name="connsiteX68" fmla="*/ 938356 w 2823151"/>
              <a:gd name="connsiteY68" fmla="*/ 128416 h 2549768"/>
              <a:gd name="connsiteX69" fmla="*/ 879078 w 2823151"/>
              <a:gd name="connsiteY69" fmla="*/ 108386 h 2549768"/>
              <a:gd name="connsiteX70" fmla="*/ 869604 w 2823151"/>
              <a:gd name="connsiteY70" fmla="*/ 82130 h 2549768"/>
              <a:gd name="connsiteX71" fmla="*/ 892612 w 2823151"/>
              <a:gd name="connsiteY71" fmla="*/ 72927 h 2549768"/>
              <a:gd name="connsiteX72" fmla="*/ 986536 w 2823151"/>
              <a:gd name="connsiteY72" fmla="*/ 100536 h 2549768"/>
              <a:gd name="connsiteX73" fmla="*/ 995468 w 2823151"/>
              <a:gd name="connsiteY73" fmla="*/ 96747 h 2549768"/>
              <a:gd name="connsiteX74" fmla="*/ 995468 w 2823151"/>
              <a:gd name="connsiteY74" fmla="*/ 87003 h 2549768"/>
              <a:gd name="connsiteX75" fmla="*/ 957574 w 2823151"/>
              <a:gd name="connsiteY75" fmla="*/ 43153 h 2549768"/>
              <a:gd name="connsiteX76" fmla="*/ 943228 w 2823151"/>
              <a:gd name="connsiteY76" fmla="*/ 29619 h 2549768"/>
              <a:gd name="connsiteX77" fmla="*/ 940251 w 2823151"/>
              <a:gd name="connsiteY77" fmla="*/ 6612 h 2549768"/>
              <a:gd name="connsiteX78" fmla="*/ 962987 w 2823151"/>
              <a:gd name="connsiteY78" fmla="*/ 2552 h 2549768"/>
              <a:gd name="connsiteX79" fmla="*/ 975438 w 2823151"/>
              <a:gd name="connsiteY79" fmla="*/ 11484 h 2549768"/>
              <a:gd name="connsiteX80" fmla="*/ 995739 w 2823151"/>
              <a:gd name="connsiteY80" fmla="*/ 29890 h 2549768"/>
              <a:gd name="connsiteX81" fmla="*/ 1100491 w 2823151"/>
              <a:gd name="connsiteY81" fmla="*/ 81318 h 2549768"/>
              <a:gd name="connsiteX82" fmla="*/ 1159498 w 2823151"/>
              <a:gd name="connsiteY82" fmla="*/ 101890 h 2549768"/>
              <a:gd name="connsiteX83" fmla="*/ 1211197 w 2823151"/>
              <a:gd name="connsiteY83" fmla="*/ 106762 h 2549768"/>
              <a:gd name="connsiteX84" fmla="*/ 1399047 w 2823151"/>
              <a:gd name="connsiteY84" fmla="*/ 83484 h 2549768"/>
              <a:gd name="connsiteX85" fmla="*/ 1581753 w 2823151"/>
              <a:gd name="connsiteY85" fmla="*/ 88897 h 2549768"/>
              <a:gd name="connsiteX86" fmla="*/ 1602595 w 2823151"/>
              <a:gd name="connsiteY86" fmla="*/ 90521 h 2549768"/>
              <a:gd name="connsiteX87" fmla="*/ 1643467 w 2823151"/>
              <a:gd name="connsiteY87" fmla="*/ 104055 h 2549768"/>
              <a:gd name="connsiteX88" fmla="*/ 1720610 w 2823151"/>
              <a:gd name="connsiteY88" fmla="*/ 143033 h 2549768"/>
              <a:gd name="connsiteX89" fmla="*/ 1783948 w 2823151"/>
              <a:gd name="connsiteY89" fmla="*/ 173890 h 2549768"/>
              <a:gd name="connsiteX90" fmla="*/ 1796128 w 2823151"/>
              <a:gd name="connsiteY90" fmla="*/ 179032 h 2549768"/>
              <a:gd name="connsiteX91" fmla="*/ 1891135 w 2823151"/>
              <a:gd name="connsiteY91" fmla="*/ 221258 h 2549768"/>
              <a:gd name="connsiteX92" fmla="*/ 1976940 w 2823151"/>
              <a:gd name="connsiteY92" fmla="*/ 261047 h 2549768"/>
              <a:gd name="connsiteX93" fmla="*/ 2044338 w 2823151"/>
              <a:gd name="connsiteY93" fmla="*/ 314370 h 2549768"/>
              <a:gd name="connsiteX94" fmla="*/ 2058955 w 2823151"/>
              <a:gd name="connsiteY94" fmla="*/ 328987 h 2549768"/>
              <a:gd name="connsiteX95" fmla="*/ 2077631 w 2823151"/>
              <a:gd name="connsiteY95" fmla="*/ 321408 h 2549768"/>
              <a:gd name="connsiteX96" fmla="*/ 2105782 w 2823151"/>
              <a:gd name="connsiteY96" fmla="*/ 267002 h 2549768"/>
              <a:gd name="connsiteX97" fmla="*/ 2135556 w 2823151"/>
              <a:gd name="connsiteY97" fmla="*/ 238311 h 2549768"/>
              <a:gd name="connsiteX98" fmla="*/ 2188067 w 2823151"/>
              <a:gd name="connsiteY98" fmla="*/ 213679 h 2549768"/>
              <a:gd name="connsiteX99" fmla="*/ 2326112 w 2823151"/>
              <a:gd name="connsiteY99" fmla="*/ 207724 h 2549768"/>
              <a:gd name="connsiteX100" fmla="*/ 2362382 w 2823151"/>
              <a:gd name="connsiteY100" fmla="*/ 229649 h 2549768"/>
              <a:gd name="connsiteX101" fmla="*/ 2390533 w 2823151"/>
              <a:gd name="connsiteY101" fmla="*/ 244536 h 2549768"/>
              <a:gd name="connsiteX102" fmla="*/ 2411916 w 2823151"/>
              <a:gd name="connsiteY102" fmla="*/ 253198 h 2549768"/>
              <a:gd name="connsiteX103" fmla="*/ 2420578 w 2823151"/>
              <a:gd name="connsiteY103" fmla="*/ 257529 h 2549768"/>
              <a:gd name="connsiteX104" fmla="*/ 2445751 w 2823151"/>
              <a:gd name="connsiteY104" fmla="*/ 280536 h 2549768"/>
              <a:gd name="connsiteX105" fmla="*/ 2459284 w 2823151"/>
              <a:gd name="connsiteY105" fmla="*/ 295423 h 2549768"/>
              <a:gd name="connsiteX106" fmla="*/ 2512608 w 2823151"/>
              <a:gd name="connsiteY106" fmla="*/ 393949 h 2549768"/>
              <a:gd name="connsiteX107" fmla="*/ 2513420 w 2823151"/>
              <a:gd name="connsiteY107" fmla="*/ 403694 h 2549768"/>
              <a:gd name="connsiteX108" fmla="*/ 2502322 w 2823151"/>
              <a:gd name="connsiteY108" fmla="*/ 445107 h 2549768"/>
              <a:gd name="connsiteX109" fmla="*/ 2479856 w 2823151"/>
              <a:gd name="connsiteY109" fmla="*/ 450250 h 2549768"/>
              <a:gd name="connsiteX110" fmla="*/ 2440608 w 2823151"/>
              <a:gd name="connsiteY110" fmla="*/ 445107 h 2549768"/>
              <a:gd name="connsiteX111" fmla="*/ 2433029 w 2823151"/>
              <a:gd name="connsiteY111" fmla="*/ 450520 h 2549768"/>
              <a:gd name="connsiteX112" fmla="*/ 2421931 w 2823151"/>
              <a:gd name="connsiteY112" fmla="*/ 489227 h 2549768"/>
              <a:gd name="connsiteX113" fmla="*/ 2408939 w 2823151"/>
              <a:gd name="connsiteY113" fmla="*/ 500866 h 2549768"/>
              <a:gd name="connsiteX114" fmla="*/ 2397570 w 2823151"/>
              <a:gd name="connsiteY114" fmla="*/ 516836 h 2549768"/>
              <a:gd name="connsiteX115" fmla="*/ 2387826 w 2823151"/>
              <a:gd name="connsiteY115" fmla="*/ 582069 h 2549768"/>
              <a:gd name="connsiteX116" fmla="*/ 2374021 w 2823151"/>
              <a:gd name="connsiteY116" fmla="*/ 593167 h 2549768"/>
              <a:gd name="connsiteX117" fmla="*/ 2364277 w 2823151"/>
              <a:gd name="connsiteY117" fmla="*/ 592625 h 2549768"/>
              <a:gd name="connsiteX118" fmla="*/ 2341811 w 2823151"/>
              <a:gd name="connsiteY118" fmla="*/ 603723 h 2549768"/>
              <a:gd name="connsiteX119" fmla="*/ 2341270 w 2823151"/>
              <a:gd name="connsiteY119" fmla="*/ 604535 h 2549768"/>
              <a:gd name="connsiteX120" fmla="*/ 2299315 w 2823151"/>
              <a:gd name="connsiteY120" fmla="*/ 631873 h 2549768"/>
              <a:gd name="connsiteX121" fmla="*/ 2289300 w 2823151"/>
              <a:gd name="connsiteY121" fmla="*/ 638099 h 2549768"/>
              <a:gd name="connsiteX122" fmla="*/ 2291736 w 2823151"/>
              <a:gd name="connsiteY122" fmla="*/ 645678 h 2549768"/>
              <a:gd name="connsiteX123" fmla="*/ 2317992 w 2823151"/>
              <a:gd name="connsiteY123" fmla="*/ 661648 h 2549768"/>
              <a:gd name="connsiteX124" fmla="*/ 2323946 w 2823151"/>
              <a:gd name="connsiteY124" fmla="*/ 664084 h 2549768"/>
              <a:gd name="connsiteX125" fmla="*/ 2402713 w 2823151"/>
              <a:gd name="connsiteY125" fmla="*/ 711452 h 2549768"/>
              <a:gd name="connsiteX126" fmla="*/ 2434382 w 2823151"/>
              <a:gd name="connsiteY126" fmla="*/ 733106 h 2549768"/>
              <a:gd name="connsiteX127" fmla="*/ 2462803 w 2823151"/>
              <a:gd name="connsiteY127" fmla="*/ 730670 h 2549768"/>
              <a:gd name="connsiteX128" fmla="*/ 2480127 w 2823151"/>
              <a:gd name="connsiteY128" fmla="*/ 715512 h 2549768"/>
              <a:gd name="connsiteX129" fmla="*/ 2562141 w 2823151"/>
              <a:gd name="connsiteY129" fmla="*/ 620505 h 2549768"/>
              <a:gd name="connsiteX130" fmla="*/ 2633870 w 2823151"/>
              <a:gd name="connsiteY130" fmla="*/ 473799 h 2549768"/>
              <a:gd name="connsiteX131" fmla="*/ 2630893 w 2823151"/>
              <a:gd name="connsiteY131" fmla="*/ 441859 h 2549768"/>
              <a:gd name="connsiteX132" fmla="*/ 2624126 w 2823151"/>
              <a:gd name="connsiteY132" fmla="*/ 424536 h 2549768"/>
              <a:gd name="connsiteX133" fmla="*/ 2606262 w 2823151"/>
              <a:gd name="connsiteY133" fmla="*/ 376355 h 2549768"/>
              <a:gd name="connsiteX134" fmla="*/ 2556728 w 2823151"/>
              <a:gd name="connsiteY134" fmla="*/ 330070 h 2549768"/>
              <a:gd name="connsiteX135" fmla="*/ 2546442 w 2823151"/>
              <a:gd name="connsiteY135" fmla="*/ 317077 h 2549768"/>
              <a:gd name="connsiteX136" fmla="*/ 2559705 w 2823151"/>
              <a:gd name="connsiteY136" fmla="*/ 308416 h 2549768"/>
              <a:gd name="connsiteX137" fmla="*/ 2592728 w 2823151"/>
              <a:gd name="connsiteY137" fmla="*/ 309769 h 2549768"/>
              <a:gd name="connsiteX138" fmla="*/ 2619795 w 2823151"/>
              <a:gd name="connsiteY138" fmla="*/ 326822 h 2549768"/>
              <a:gd name="connsiteX139" fmla="*/ 2658502 w 2823151"/>
              <a:gd name="connsiteY139" fmla="*/ 324386 h 2549768"/>
              <a:gd name="connsiteX140" fmla="*/ 2674201 w 2823151"/>
              <a:gd name="connsiteY140" fmla="*/ 269709 h 2549768"/>
              <a:gd name="connsiteX141" fmla="*/ 2688006 w 2823151"/>
              <a:gd name="connsiteY141" fmla="*/ 212055 h 2549768"/>
              <a:gd name="connsiteX142" fmla="*/ 2711555 w 2823151"/>
              <a:gd name="connsiteY142" fmla="*/ 201769 h 2549768"/>
              <a:gd name="connsiteX143" fmla="*/ 2719675 w 2823151"/>
              <a:gd name="connsiteY143" fmla="*/ 219634 h 2549768"/>
              <a:gd name="connsiteX144" fmla="*/ 2712096 w 2823151"/>
              <a:gd name="connsiteY144" fmla="*/ 257258 h 2549768"/>
              <a:gd name="connsiteX145" fmla="*/ 2724006 w 2823151"/>
              <a:gd name="connsiteY145" fmla="*/ 230732 h 2549768"/>
              <a:gd name="connsiteX146" fmla="*/ 2734833 w 2823151"/>
              <a:gd name="connsiteY146" fmla="*/ 200687 h 2549768"/>
              <a:gd name="connsiteX147" fmla="*/ 2757299 w 2823151"/>
              <a:gd name="connsiteY147" fmla="*/ 193378 h 2549768"/>
              <a:gd name="connsiteX148" fmla="*/ 2765419 w 2823151"/>
              <a:gd name="connsiteY148" fmla="*/ 212055 h 2549768"/>
              <a:gd name="connsiteX149" fmla="*/ 2769479 w 2823151"/>
              <a:gd name="connsiteY149" fmla="*/ 219363 h 2549768"/>
              <a:gd name="connsiteX150" fmla="*/ 2782742 w 2823151"/>
              <a:gd name="connsiteY150" fmla="*/ 238581 h 2549768"/>
              <a:gd name="connsiteX151" fmla="*/ 2770291 w 2823151"/>
              <a:gd name="connsiteY151" fmla="*/ 321137 h 2549768"/>
              <a:gd name="connsiteX152" fmla="*/ 2773269 w 2823151"/>
              <a:gd name="connsiteY152" fmla="*/ 337378 h 2549768"/>
              <a:gd name="connsiteX153" fmla="*/ 2792216 w 2823151"/>
              <a:gd name="connsiteY153" fmla="*/ 290551 h 2549768"/>
              <a:gd name="connsiteX154" fmla="*/ 2798442 w 2823151"/>
              <a:gd name="connsiteY154" fmla="*/ 274310 h 2549768"/>
              <a:gd name="connsiteX155" fmla="*/ 2823885 w 2823151"/>
              <a:gd name="connsiteY155" fmla="*/ 275122 h 2549768"/>
              <a:gd name="connsiteX156" fmla="*/ 2823885 w 2823151"/>
              <a:gd name="connsiteY156" fmla="*/ 297047 h 2549768"/>
              <a:gd name="connsiteX157" fmla="*/ 2799253 w 2823151"/>
              <a:gd name="connsiteY157" fmla="*/ 361468 h 2549768"/>
              <a:gd name="connsiteX158" fmla="*/ 2798171 w 2823151"/>
              <a:gd name="connsiteY158" fmla="*/ 376897 h 2549768"/>
              <a:gd name="connsiteX159" fmla="*/ 2780848 w 2823151"/>
              <a:gd name="connsiteY159" fmla="*/ 438069 h 2549768"/>
              <a:gd name="connsiteX160" fmla="*/ 2745660 w 2823151"/>
              <a:gd name="connsiteY160" fmla="*/ 494641 h 2549768"/>
              <a:gd name="connsiteX161" fmla="*/ 2707224 w 2823151"/>
              <a:gd name="connsiteY161" fmla="*/ 583964 h 2549768"/>
              <a:gd name="connsiteX162" fmla="*/ 2675555 w 2823151"/>
              <a:gd name="connsiteY162" fmla="*/ 675182 h 2549768"/>
              <a:gd name="connsiteX163" fmla="*/ 2616277 w 2823151"/>
              <a:gd name="connsiteY163" fmla="*/ 788054 h 2549768"/>
              <a:gd name="connsiteX164" fmla="*/ 2565389 w 2823151"/>
              <a:gd name="connsiteY164" fmla="*/ 862219 h 2549768"/>
              <a:gd name="connsiteX165" fmla="*/ 2543735 w 2823151"/>
              <a:gd name="connsiteY165" fmla="*/ 891452 h 2549768"/>
              <a:gd name="connsiteX166" fmla="*/ 2494743 w 2823151"/>
              <a:gd name="connsiteY166" fmla="*/ 911752 h 2549768"/>
              <a:gd name="connsiteX167" fmla="*/ 2442773 w 2823151"/>
              <a:gd name="connsiteY167" fmla="*/ 897136 h 2549768"/>
              <a:gd name="connsiteX168" fmla="*/ 2302563 w 2823151"/>
              <a:gd name="connsiteY168" fmla="*/ 851392 h 2549768"/>
              <a:gd name="connsiteX169" fmla="*/ 2193481 w 2823151"/>
              <a:gd name="connsiteY169" fmla="*/ 799693 h 2549768"/>
              <a:gd name="connsiteX170" fmla="*/ 2180759 w 2823151"/>
              <a:gd name="connsiteY170" fmla="*/ 797527 h 2549768"/>
              <a:gd name="connsiteX171" fmla="*/ 2158834 w 2823151"/>
              <a:gd name="connsiteY171" fmla="*/ 789678 h 2549768"/>
              <a:gd name="connsiteX172" fmla="*/ 2109571 w 2823151"/>
              <a:gd name="connsiteY172" fmla="*/ 754490 h 2549768"/>
              <a:gd name="connsiteX173" fmla="*/ 2085481 w 2823151"/>
              <a:gd name="connsiteY173" fmla="*/ 760174 h 2549768"/>
              <a:gd name="connsiteX174" fmla="*/ 2005631 w 2823151"/>
              <a:gd name="connsiteY174" fmla="*/ 818099 h 2549768"/>
              <a:gd name="connsiteX175" fmla="*/ 1927406 w 2823151"/>
              <a:gd name="connsiteY175" fmla="*/ 850850 h 2549768"/>
              <a:gd name="connsiteX176" fmla="*/ 1841331 w 2823151"/>
              <a:gd name="connsiteY176" fmla="*/ 908775 h 2549768"/>
              <a:gd name="connsiteX177" fmla="*/ 1799376 w 2823151"/>
              <a:gd name="connsiteY177" fmla="*/ 936925 h 2549768"/>
              <a:gd name="connsiteX178" fmla="*/ 1723858 w 2823151"/>
              <a:gd name="connsiteY178" fmla="*/ 981858 h 2549768"/>
              <a:gd name="connsiteX179" fmla="*/ 1646444 w 2823151"/>
              <a:gd name="connsiteY179" fmla="*/ 1037887 h 2549768"/>
              <a:gd name="connsiteX180" fmla="*/ 1640219 w 2823151"/>
              <a:gd name="connsiteY180" fmla="*/ 1044925 h 2549768"/>
              <a:gd name="connsiteX181" fmla="*/ 1648339 w 2823151"/>
              <a:gd name="connsiteY181" fmla="*/ 1048444 h 2549768"/>
              <a:gd name="connsiteX182" fmla="*/ 1745512 w 2823151"/>
              <a:gd name="connsiteY182" fmla="*/ 1085256 h 2549768"/>
              <a:gd name="connsiteX183" fmla="*/ 1756339 w 2823151"/>
              <a:gd name="connsiteY183" fmla="*/ 1090669 h 2549768"/>
              <a:gd name="connsiteX184" fmla="*/ 1852429 w 2823151"/>
              <a:gd name="connsiteY184" fmla="*/ 1143722 h 2549768"/>
              <a:gd name="connsiteX185" fmla="*/ 1962865 w 2823151"/>
              <a:gd name="connsiteY185" fmla="*/ 1205165 h 2549768"/>
              <a:gd name="connsiteX186" fmla="*/ 2099827 w 2823151"/>
              <a:gd name="connsiteY186" fmla="*/ 1282849 h 2549768"/>
              <a:gd name="connsiteX187" fmla="*/ 2145571 w 2823151"/>
              <a:gd name="connsiteY187" fmla="*/ 1316413 h 2549768"/>
              <a:gd name="connsiteX188" fmla="*/ 2157751 w 2823151"/>
              <a:gd name="connsiteY188" fmla="*/ 1347541 h 2549768"/>
              <a:gd name="connsiteX189" fmla="*/ 2130954 w 2823151"/>
              <a:gd name="connsiteY189" fmla="*/ 1434428 h 2549768"/>
              <a:gd name="connsiteX190" fmla="*/ 2034052 w 2823151"/>
              <a:gd name="connsiteY190" fmla="*/ 1545405 h 2549768"/>
              <a:gd name="connsiteX191" fmla="*/ 1898985 w 2823151"/>
              <a:gd name="connsiteY191" fmla="*/ 1686157 h 2549768"/>
              <a:gd name="connsiteX192" fmla="*/ 1822654 w 2823151"/>
              <a:gd name="connsiteY192" fmla="*/ 1754367 h 2549768"/>
              <a:gd name="connsiteX193" fmla="*/ 1742264 w 2823151"/>
              <a:gd name="connsiteY193" fmla="*/ 1844231 h 2549768"/>
              <a:gd name="connsiteX194" fmla="*/ 1693813 w 2823151"/>
              <a:gd name="connsiteY194" fmla="*/ 1938968 h 2549768"/>
              <a:gd name="connsiteX195" fmla="*/ 1701933 w 2823151"/>
              <a:gd name="connsiteY195" fmla="*/ 1973073 h 2549768"/>
              <a:gd name="connsiteX196" fmla="*/ 1698685 w 2823151"/>
              <a:gd name="connsiteY196" fmla="*/ 1987419 h 2549768"/>
              <a:gd name="connsiteX197" fmla="*/ 1697602 w 2823151"/>
              <a:gd name="connsiteY197" fmla="*/ 1997434 h 2549768"/>
              <a:gd name="connsiteX198" fmla="*/ 1748489 w 2823151"/>
              <a:gd name="connsiteY198" fmla="*/ 2055629 h 2549768"/>
              <a:gd name="connsiteX199" fmla="*/ 1790444 w 2823151"/>
              <a:gd name="connsiteY199" fmla="*/ 2082697 h 2549768"/>
              <a:gd name="connsiteX200" fmla="*/ 1806143 w 2823151"/>
              <a:gd name="connsiteY200" fmla="*/ 2100020 h 2549768"/>
              <a:gd name="connsiteX201" fmla="*/ 1818865 w 2823151"/>
              <a:gd name="connsiteY201" fmla="*/ 2107058 h 2549768"/>
              <a:gd name="connsiteX202" fmla="*/ 1877331 w 2823151"/>
              <a:gd name="connsiteY202" fmla="*/ 2117885 h 2549768"/>
              <a:gd name="connsiteX203" fmla="*/ 1909541 w 2823151"/>
              <a:gd name="connsiteY203" fmla="*/ 2160652 h 2549768"/>
              <a:gd name="connsiteX204" fmla="*/ 1883015 w 2823151"/>
              <a:gd name="connsiteY204" fmla="*/ 2198005 h 2549768"/>
              <a:gd name="connsiteX205" fmla="*/ 1818594 w 2823151"/>
              <a:gd name="connsiteY205" fmla="*/ 2210997 h 2549768"/>
              <a:gd name="connsiteX206" fmla="*/ 1755797 w 2823151"/>
              <a:gd name="connsiteY206" fmla="*/ 2209373 h 2549768"/>
              <a:gd name="connsiteX207" fmla="*/ 1685422 w 2823151"/>
              <a:gd name="connsiteY207" fmla="*/ 2189614 h 2549768"/>
              <a:gd name="connsiteX208" fmla="*/ 1546294 w 2823151"/>
              <a:gd name="connsiteY208" fmla="*/ 2131960 h 2549768"/>
              <a:gd name="connsiteX209" fmla="*/ 1471588 w 2823151"/>
              <a:gd name="connsiteY209" fmla="*/ 2105975 h 2549768"/>
              <a:gd name="connsiteX210" fmla="*/ 1412310 w 2823151"/>
              <a:gd name="connsiteY210" fmla="*/ 2073223 h 2549768"/>
              <a:gd name="connsiteX211" fmla="*/ 1397964 w 2823151"/>
              <a:gd name="connsiteY211" fmla="*/ 2052652 h 2549768"/>
              <a:gd name="connsiteX212" fmla="*/ 1405813 w 2823151"/>
              <a:gd name="connsiteY212" fmla="*/ 2032622 h 2549768"/>
              <a:gd name="connsiteX213" fmla="*/ 1437482 w 2823151"/>
              <a:gd name="connsiteY213" fmla="*/ 1993644 h 2549768"/>
              <a:gd name="connsiteX214" fmla="*/ 1459407 w 2823151"/>
              <a:gd name="connsiteY214" fmla="*/ 1950878 h 2549768"/>
              <a:gd name="connsiteX215" fmla="*/ 1481061 w 2823151"/>
              <a:gd name="connsiteY215" fmla="*/ 1913795 h 2549768"/>
              <a:gd name="connsiteX216" fmla="*/ 1501633 w 2823151"/>
              <a:gd name="connsiteY216" fmla="*/ 1904863 h 2549768"/>
              <a:gd name="connsiteX217" fmla="*/ 1514084 w 2823151"/>
              <a:gd name="connsiteY217" fmla="*/ 1901344 h 2549768"/>
              <a:gd name="connsiteX218" fmla="*/ 1532219 w 2823151"/>
              <a:gd name="connsiteY218" fmla="*/ 1878066 h 2549768"/>
              <a:gd name="connsiteX219" fmla="*/ 1558475 w 2823151"/>
              <a:gd name="connsiteY219" fmla="*/ 1840171 h 2549768"/>
              <a:gd name="connsiteX220" fmla="*/ 1610174 w 2823151"/>
              <a:gd name="connsiteY220" fmla="*/ 1774126 h 2549768"/>
              <a:gd name="connsiteX221" fmla="*/ 1668369 w 2823151"/>
              <a:gd name="connsiteY221" fmla="*/ 1683720 h 2549768"/>
              <a:gd name="connsiteX222" fmla="*/ 1711407 w 2823151"/>
              <a:gd name="connsiteY222" fmla="*/ 1613345 h 2549768"/>
              <a:gd name="connsiteX223" fmla="*/ 1746594 w 2823151"/>
              <a:gd name="connsiteY223" fmla="*/ 1547300 h 2549768"/>
              <a:gd name="connsiteX224" fmla="*/ 1775557 w 2823151"/>
              <a:gd name="connsiteY224" fmla="*/ 1502097 h 2549768"/>
              <a:gd name="connsiteX225" fmla="*/ 1844309 w 2823151"/>
              <a:gd name="connsiteY225" fmla="*/ 1426037 h 2549768"/>
              <a:gd name="connsiteX226" fmla="*/ 1841060 w 2823151"/>
              <a:gd name="connsiteY226" fmla="*/ 1414668 h 2549768"/>
              <a:gd name="connsiteX227" fmla="*/ 1708700 w 2823151"/>
              <a:gd name="connsiteY227" fmla="*/ 1392744 h 2549768"/>
              <a:gd name="connsiteX228" fmla="*/ 1590685 w 2823151"/>
              <a:gd name="connsiteY228" fmla="*/ 1377315 h 2549768"/>
              <a:gd name="connsiteX229" fmla="*/ 1555497 w 2823151"/>
              <a:gd name="connsiteY229" fmla="*/ 1368383 h 2549768"/>
              <a:gd name="connsiteX230" fmla="*/ 1440460 w 2823151"/>
              <a:gd name="connsiteY230" fmla="*/ 1338067 h 2549768"/>
              <a:gd name="connsiteX231" fmla="*/ 1413122 w 2823151"/>
              <a:gd name="connsiteY231" fmla="*/ 1329406 h 2549768"/>
              <a:gd name="connsiteX232" fmla="*/ 1398505 w 2823151"/>
              <a:gd name="connsiteY232" fmla="*/ 1331030 h 2549768"/>
              <a:gd name="connsiteX233" fmla="*/ 1299438 w 2823151"/>
              <a:gd name="connsiteY233" fmla="*/ 1406007 h 2549768"/>
              <a:gd name="connsiteX234" fmla="*/ 1222024 w 2823151"/>
              <a:gd name="connsiteY234" fmla="*/ 1480713 h 2549768"/>
              <a:gd name="connsiteX235" fmla="*/ 1162476 w 2823151"/>
              <a:gd name="connsiteY235" fmla="*/ 1534578 h 2549768"/>
              <a:gd name="connsiteX236" fmla="*/ 1090746 w 2823151"/>
              <a:gd name="connsiteY236" fmla="*/ 1594668 h 2549768"/>
              <a:gd name="connsiteX237" fmla="*/ 939168 w 2823151"/>
              <a:gd name="connsiteY237" fmla="*/ 1706999 h 2549768"/>
              <a:gd name="connsiteX238" fmla="*/ 886386 w 2823151"/>
              <a:gd name="connsiteY238" fmla="*/ 1748141 h 2549768"/>
              <a:gd name="connsiteX239" fmla="*/ 768642 w 2823151"/>
              <a:gd name="connsiteY239" fmla="*/ 1825284 h 2549768"/>
              <a:gd name="connsiteX240" fmla="*/ 711259 w 2823151"/>
              <a:gd name="connsiteY240" fmla="*/ 1855058 h 2549768"/>
              <a:gd name="connsiteX241" fmla="*/ 632221 w 2823151"/>
              <a:gd name="connsiteY241" fmla="*/ 1908111 h 2549768"/>
              <a:gd name="connsiteX242" fmla="*/ 586477 w 2823151"/>
              <a:gd name="connsiteY242" fmla="*/ 1940592 h 2549768"/>
              <a:gd name="connsiteX243" fmla="*/ 505815 w 2823151"/>
              <a:gd name="connsiteY243" fmla="*/ 1995539 h 2549768"/>
              <a:gd name="connsiteX244" fmla="*/ 418387 w 2823151"/>
              <a:gd name="connsiteY244" fmla="*/ 2056712 h 2549768"/>
              <a:gd name="connsiteX245" fmla="*/ 321214 w 2823151"/>
              <a:gd name="connsiteY245" fmla="*/ 2154697 h 2549768"/>
              <a:gd name="connsiteX246" fmla="*/ 290357 w 2823151"/>
              <a:gd name="connsiteY246" fmla="*/ 2183930 h 2549768"/>
              <a:gd name="connsiteX247" fmla="*/ 275741 w 2823151"/>
              <a:gd name="connsiteY247" fmla="*/ 2200170 h 2549768"/>
              <a:gd name="connsiteX248" fmla="*/ 237034 w 2823151"/>
              <a:gd name="connsiteY248" fmla="*/ 2243208 h 2549768"/>
              <a:gd name="connsiteX249" fmla="*/ 233786 w 2823151"/>
              <a:gd name="connsiteY249" fmla="*/ 2257283 h 2549768"/>
              <a:gd name="connsiteX250" fmla="*/ 219170 w 2823151"/>
              <a:gd name="connsiteY250" fmla="*/ 2286516 h 2549768"/>
              <a:gd name="connsiteX251" fmla="*/ 201034 w 2823151"/>
              <a:gd name="connsiteY251" fmla="*/ 2304381 h 2549768"/>
              <a:gd name="connsiteX252" fmla="*/ 177756 w 2823151"/>
              <a:gd name="connsiteY252" fmla="*/ 2340110 h 2549768"/>
              <a:gd name="connsiteX253" fmla="*/ 165576 w 2823151"/>
              <a:gd name="connsiteY253" fmla="*/ 2359328 h 2549768"/>
              <a:gd name="connsiteX254" fmla="*/ 162869 w 2823151"/>
              <a:gd name="connsiteY254" fmla="*/ 2363929 h 2549768"/>
              <a:gd name="connsiteX255" fmla="*/ 148252 w 2823151"/>
              <a:gd name="connsiteY255" fmla="*/ 2394516 h 2549768"/>
              <a:gd name="connsiteX256" fmla="*/ 136884 w 2823151"/>
              <a:gd name="connsiteY256" fmla="*/ 2424831 h 2549768"/>
              <a:gd name="connsiteX257" fmla="*/ 101155 w 2823151"/>
              <a:gd name="connsiteY257" fmla="*/ 2504139 h 2549768"/>
              <a:gd name="connsiteX258" fmla="*/ 99260 w 2823151"/>
              <a:gd name="connsiteY258" fmla="*/ 2511718 h 2549768"/>
              <a:gd name="connsiteX259" fmla="*/ 70298 w 2823151"/>
              <a:gd name="connsiteY259" fmla="*/ 2548530 h 2549768"/>
              <a:gd name="connsiteX260" fmla="*/ 44313 w 2823151"/>
              <a:gd name="connsiteY260" fmla="*/ 2550154 h 254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2823151" h="2549768">
                <a:moveTo>
                  <a:pt x="44313" y="2550154"/>
                </a:moveTo>
                <a:cubicBezTo>
                  <a:pt x="8584" y="2524711"/>
                  <a:pt x="3982" y="2485463"/>
                  <a:pt x="734" y="2446485"/>
                </a:cubicBezTo>
                <a:cubicBezTo>
                  <a:pt x="-1973" y="2414546"/>
                  <a:pt x="3170" y="2382606"/>
                  <a:pt x="10208" y="2351478"/>
                </a:cubicBezTo>
                <a:cubicBezTo>
                  <a:pt x="11832" y="2343629"/>
                  <a:pt x="12644" y="2335508"/>
                  <a:pt x="13185" y="2327388"/>
                </a:cubicBezTo>
                <a:cubicBezTo>
                  <a:pt x="18599" y="2259178"/>
                  <a:pt x="1005" y="2201794"/>
                  <a:pt x="1817" y="2133313"/>
                </a:cubicBezTo>
                <a:cubicBezTo>
                  <a:pt x="2087" y="2108411"/>
                  <a:pt x="3711" y="2083238"/>
                  <a:pt x="14268" y="2059960"/>
                </a:cubicBezTo>
                <a:cubicBezTo>
                  <a:pt x="24283" y="2037494"/>
                  <a:pt x="57847" y="2028562"/>
                  <a:pt x="74899" y="2046426"/>
                </a:cubicBezTo>
                <a:cubicBezTo>
                  <a:pt x="81125" y="2052923"/>
                  <a:pt x="92764" y="2051569"/>
                  <a:pt x="101967" y="2051840"/>
                </a:cubicBezTo>
                <a:cubicBezTo>
                  <a:pt x="110087" y="2052110"/>
                  <a:pt x="117937" y="2055088"/>
                  <a:pt x="125245" y="2058336"/>
                </a:cubicBezTo>
                <a:cubicBezTo>
                  <a:pt x="150147" y="2069163"/>
                  <a:pt x="173967" y="2064020"/>
                  <a:pt x="195079" y="2050486"/>
                </a:cubicBezTo>
                <a:cubicBezTo>
                  <a:pt x="245966" y="2018547"/>
                  <a:pt x="288733" y="1977133"/>
                  <a:pt x="328523" y="1931930"/>
                </a:cubicBezTo>
                <a:cubicBezTo>
                  <a:pt x="352613" y="1904592"/>
                  <a:pt x="376974" y="1877524"/>
                  <a:pt x="403771" y="1852893"/>
                </a:cubicBezTo>
                <a:cubicBezTo>
                  <a:pt x="429485" y="1829074"/>
                  <a:pt x="451410" y="1802006"/>
                  <a:pt x="473064" y="1774668"/>
                </a:cubicBezTo>
                <a:cubicBezTo>
                  <a:pt x="499049" y="1741916"/>
                  <a:pt x="530447" y="1716202"/>
                  <a:pt x="568071" y="1697796"/>
                </a:cubicBezTo>
                <a:cubicBezTo>
                  <a:pt x="595680" y="1684262"/>
                  <a:pt x="622206" y="1668563"/>
                  <a:pt x="649003" y="1653405"/>
                </a:cubicBezTo>
                <a:cubicBezTo>
                  <a:pt x="667950" y="1642578"/>
                  <a:pt x="689334" y="1635811"/>
                  <a:pt x="708823" y="1625255"/>
                </a:cubicBezTo>
                <a:cubicBezTo>
                  <a:pt x="715319" y="1621736"/>
                  <a:pt x="722356" y="1618758"/>
                  <a:pt x="727499" y="1613886"/>
                </a:cubicBezTo>
                <a:cubicBezTo>
                  <a:pt x="750236" y="1593585"/>
                  <a:pt x="774326" y="1574909"/>
                  <a:pt x="795168" y="1552713"/>
                </a:cubicBezTo>
                <a:cubicBezTo>
                  <a:pt x="805454" y="1541886"/>
                  <a:pt x="811950" y="1528082"/>
                  <a:pt x="820341" y="1515631"/>
                </a:cubicBezTo>
                <a:cubicBezTo>
                  <a:pt x="836582" y="1491811"/>
                  <a:pt x="852552" y="1467450"/>
                  <a:pt x="867439" y="1442819"/>
                </a:cubicBezTo>
                <a:cubicBezTo>
                  <a:pt x="899649" y="1389496"/>
                  <a:pt x="935108" y="1338879"/>
                  <a:pt x="981393" y="1296383"/>
                </a:cubicBezTo>
                <a:cubicBezTo>
                  <a:pt x="993303" y="1285556"/>
                  <a:pt x="1004671" y="1273917"/>
                  <a:pt x="1016581" y="1263090"/>
                </a:cubicBezTo>
                <a:cubicBezTo>
                  <a:pt x="1029303" y="1251451"/>
                  <a:pt x="1035258" y="1235210"/>
                  <a:pt x="1046356" y="1222759"/>
                </a:cubicBezTo>
                <a:cubicBezTo>
                  <a:pt x="1063137" y="1203812"/>
                  <a:pt x="1060431" y="1179722"/>
                  <a:pt x="1065303" y="1157797"/>
                </a:cubicBezTo>
                <a:cubicBezTo>
                  <a:pt x="1075859" y="1109617"/>
                  <a:pt x="1086686" y="1061707"/>
                  <a:pt x="1114566" y="1020023"/>
                </a:cubicBezTo>
                <a:cubicBezTo>
                  <a:pt x="1129182" y="998098"/>
                  <a:pt x="1147588" y="979963"/>
                  <a:pt x="1167618" y="962910"/>
                </a:cubicBezTo>
                <a:cubicBezTo>
                  <a:pt x="1180611" y="951813"/>
                  <a:pt x="1196851" y="945858"/>
                  <a:pt x="1210385" y="936113"/>
                </a:cubicBezTo>
                <a:cubicBezTo>
                  <a:pt x="1228250" y="923392"/>
                  <a:pt x="1248280" y="914189"/>
                  <a:pt x="1265603" y="900925"/>
                </a:cubicBezTo>
                <a:cubicBezTo>
                  <a:pt x="1268581" y="898760"/>
                  <a:pt x="1271558" y="896865"/>
                  <a:pt x="1275348" y="896053"/>
                </a:cubicBezTo>
                <a:cubicBezTo>
                  <a:pt x="1294565" y="892805"/>
                  <a:pt x="1305934" y="878459"/>
                  <a:pt x="1319738" y="866279"/>
                </a:cubicBezTo>
                <a:cubicBezTo>
                  <a:pt x="1335708" y="851933"/>
                  <a:pt x="1346806" y="831632"/>
                  <a:pt x="1368189" y="823783"/>
                </a:cubicBezTo>
                <a:cubicBezTo>
                  <a:pt x="1382265" y="818640"/>
                  <a:pt x="1391197" y="808084"/>
                  <a:pt x="1397152" y="795362"/>
                </a:cubicBezTo>
                <a:cubicBezTo>
                  <a:pt x="1403648" y="781557"/>
                  <a:pt x="1412310" y="770189"/>
                  <a:pt x="1426926" y="764505"/>
                </a:cubicBezTo>
                <a:cubicBezTo>
                  <a:pt x="1432610" y="762339"/>
                  <a:pt x="1436400" y="757467"/>
                  <a:pt x="1438565" y="753136"/>
                </a:cubicBezTo>
                <a:cubicBezTo>
                  <a:pt x="1447497" y="735272"/>
                  <a:pt x="1462926" y="723091"/>
                  <a:pt x="1474294" y="707121"/>
                </a:cubicBezTo>
                <a:cubicBezTo>
                  <a:pt x="1485663" y="691422"/>
                  <a:pt x="1494324" y="673828"/>
                  <a:pt x="1506234" y="658400"/>
                </a:cubicBezTo>
                <a:cubicBezTo>
                  <a:pt x="1512189" y="650550"/>
                  <a:pt x="1517332" y="642159"/>
                  <a:pt x="1524369" y="635122"/>
                </a:cubicBezTo>
                <a:cubicBezTo>
                  <a:pt x="1566053" y="592084"/>
                  <a:pt x="1603136" y="544986"/>
                  <a:pt x="1642384" y="499784"/>
                </a:cubicBezTo>
                <a:cubicBezTo>
                  <a:pt x="1655377" y="484626"/>
                  <a:pt x="1669452" y="470551"/>
                  <a:pt x="1685151" y="458370"/>
                </a:cubicBezTo>
                <a:cubicBezTo>
                  <a:pt x="1710595" y="438340"/>
                  <a:pt x="1727647" y="411814"/>
                  <a:pt x="1744429" y="385017"/>
                </a:cubicBezTo>
                <a:cubicBezTo>
                  <a:pt x="1750655" y="374731"/>
                  <a:pt x="1748760" y="368506"/>
                  <a:pt x="1738745" y="361739"/>
                </a:cubicBezTo>
                <a:cubicBezTo>
                  <a:pt x="1703557" y="338731"/>
                  <a:pt x="1671076" y="312746"/>
                  <a:pt x="1641031" y="283513"/>
                </a:cubicBezTo>
                <a:cubicBezTo>
                  <a:pt x="1628850" y="271333"/>
                  <a:pt x="1615046" y="260777"/>
                  <a:pt x="1602595" y="248867"/>
                </a:cubicBezTo>
                <a:cubicBezTo>
                  <a:pt x="1597723" y="244265"/>
                  <a:pt x="1592580" y="242641"/>
                  <a:pt x="1585813" y="242912"/>
                </a:cubicBezTo>
                <a:cubicBezTo>
                  <a:pt x="1542234" y="244536"/>
                  <a:pt x="1498384" y="246701"/>
                  <a:pt x="1455076" y="238311"/>
                </a:cubicBezTo>
                <a:cubicBezTo>
                  <a:pt x="1424761" y="232356"/>
                  <a:pt x="1394716" y="224235"/>
                  <a:pt x="1364129" y="221258"/>
                </a:cubicBezTo>
                <a:cubicBezTo>
                  <a:pt x="1303769" y="215574"/>
                  <a:pt x="1243137" y="216656"/>
                  <a:pt x="1182776" y="226401"/>
                </a:cubicBezTo>
                <a:cubicBezTo>
                  <a:pt x="1167077" y="228837"/>
                  <a:pt x="1152190" y="230732"/>
                  <a:pt x="1140010" y="243724"/>
                </a:cubicBezTo>
                <a:cubicBezTo>
                  <a:pt x="1132972" y="251303"/>
                  <a:pt x="1119979" y="252386"/>
                  <a:pt x="1109694" y="255904"/>
                </a:cubicBezTo>
                <a:cubicBezTo>
                  <a:pt x="1080190" y="266461"/>
                  <a:pt x="1055559" y="283513"/>
                  <a:pt x="1039318" y="310852"/>
                </a:cubicBezTo>
                <a:cubicBezTo>
                  <a:pt x="1034716" y="318431"/>
                  <a:pt x="1036070" y="327904"/>
                  <a:pt x="1035258" y="336837"/>
                </a:cubicBezTo>
                <a:cubicBezTo>
                  <a:pt x="1034716" y="341167"/>
                  <a:pt x="1038777" y="348476"/>
                  <a:pt x="1030115" y="348746"/>
                </a:cubicBezTo>
                <a:cubicBezTo>
                  <a:pt x="1021724" y="349017"/>
                  <a:pt x="1010356" y="353077"/>
                  <a:pt x="1007378" y="341438"/>
                </a:cubicBezTo>
                <a:cubicBezTo>
                  <a:pt x="1001423" y="317348"/>
                  <a:pt x="993574" y="292716"/>
                  <a:pt x="1014686" y="271062"/>
                </a:cubicBezTo>
                <a:cubicBezTo>
                  <a:pt x="1020100" y="265378"/>
                  <a:pt x="1021453" y="257258"/>
                  <a:pt x="1023348" y="249950"/>
                </a:cubicBezTo>
                <a:cubicBezTo>
                  <a:pt x="1024972" y="244536"/>
                  <a:pt x="1020912" y="242912"/>
                  <a:pt x="1017393" y="241017"/>
                </a:cubicBezTo>
                <a:cubicBezTo>
                  <a:pt x="998987" y="231002"/>
                  <a:pt x="979228" y="231544"/>
                  <a:pt x="960551" y="236957"/>
                </a:cubicBezTo>
                <a:cubicBezTo>
                  <a:pt x="928882" y="246160"/>
                  <a:pt x="896942" y="246701"/>
                  <a:pt x="864461" y="246431"/>
                </a:cubicBezTo>
                <a:cubicBezTo>
                  <a:pt x="854988" y="246431"/>
                  <a:pt x="850386" y="241288"/>
                  <a:pt x="850115" y="232085"/>
                </a:cubicBezTo>
                <a:cubicBezTo>
                  <a:pt x="849845" y="222882"/>
                  <a:pt x="849845" y="213408"/>
                  <a:pt x="862296" y="212326"/>
                </a:cubicBezTo>
                <a:cubicBezTo>
                  <a:pt x="891800" y="209619"/>
                  <a:pt x="919679" y="200416"/>
                  <a:pt x="948371" y="194461"/>
                </a:cubicBezTo>
                <a:cubicBezTo>
                  <a:pt x="954326" y="193378"/>
                  <a:pt x="960822" y="191754"/>
                  <a:pt x="962987" y="184446"/>
                </a:cubicBezTo>
                <a:cubicBezTo>
                  <a:pt x="960551" y="181198"/>
                  <a:pt x="956762" y="182551"/>
                  <a:pt x="953784" y="182551"/>
                </a:cubicBezTo>
                <a:cubicBezTo>
                  <a:pt x="920221" y="182822"/>
                  <a:pt x="886927" y="180115"/>
                  <a:pt x="853634" y="176867"/>
                </a:cubicBezTo>
                <a:cubicBezTo>
                  <a:pt x="837123" y="175243"/>
                  <a:pt x="828461" y="158190"/>
                  <a:pt x="836852" y="144115"/>
                </a:cubicBezTo>
                <a:cubicBezTo>
                  <a:pt x="840642" y="137890"/>
                  <a:pt x="847138" y="138702"/>
                  <a:pt x="852822" y="138702"/>
                </a:cubicBezTo>
                <a:cubicBezTo>
                  <a:pt x="888010" y="138972"/>
                  <a:pt x="923469" y="138972"/>
                  <a:pt x="958657" y="141409"/>
                </a:cubicBezTo>
                <a:cubicBezTo>
                  <a:pt x="962446" y="141679"/>
                  <a:pt x="966777" y="143574"/>
                  <a:pt x="970566" y="137890"/>
                </a:cubicBezTo>
                <a:cubicBezTo>
                  <a:pt x="959739" y="133288"/>
                  <a:pt x="948641" y="132206"/>
                  <a:pt x="938356" y="128416"/>
                </a:cubicBezTo>
                <a:cubicBezTo>
                  <a:pt x="918867" y="121108"/>
                  <a:pt x="898025" y="117318"/>
                  <a:pt x="879078" y="108386"/>
                </a:cubicBezTo>
                <a:cubicBezTo>
                  <a:pt x="867168" y="102702"/>
                  <a:pt x="864461" y="94852"/>
                  <a:pt x="869604" y="82130"/>
                </a:cubicBezTo>
                <a:cubicBezTo>
                  <a:pt x="873935" y="71303"/>
                  <a:pt x="880702" y="67514"/>
                  <a:pt x="892612" y="72927"/>
                </a:cubicBezTo>
                <a:cubicBezTo>
                  <a:pt x="922657" y="86732"/>
                  <a:pt x="956762" y="86191"/>
                  <a:pt x="986536" y="100536"/>
                </a:cubicBezTo>
                <a:cubicBezTo>
                  <a:pt x="991408" y="102973"/>
                  <a:pt x="993032" y="99454"/>
                  <a:pt x="995468" y="96747"/>
                </a:cubicBezTo>
                <a:cubicBezTo>
                  <a:pt x="998446" y="93499"/>
                  <a:pt x="998175" y="90792"/>
                  <a:pt x="995468" y="87003"/>
                </a:cubicBezTo>
                <a:cubicBezTo>
                  <a:pt x="983829" y="71303"/>
                  <a:pt x="970837" y="56958"/>
                  <a:pt x="957574" y="43153"/>
                </a:cubicBezTo>
                <a:cubicBezTo>
                  <a:pt x="952972" y="38281"/>
                  <a:pt x="947829" y="34221"/>
                  <a:pt x="943228" y="29619"/>
                </a:cubicBezTo>
                <a:cubicBezTo>
                  <a:pt x="936190" y="22852"/>
                  <a:pt x="935108" y="14191"/>
                  <a:pt x="940251" y="6612"/>
                </a:cubicBezTo>
                <a:cubicBezTo>
                  <a:pt x="945935" y="-1508"/>
                  <a:pt x="954867" y="-1238"/>
                  <a:pt x="962987" y="2552"/>
                </a:cubicBezTo>
                <a:cubicBezTo>
                  <a:pt x="967589" y="4717"/>
                  <a:pt x="971649" y="8236"/>
                  <a:pt x="975438" y="11484"/>
                </a:cubicBezTo>
                <a:cubicBezTo>
                  <a:pt x="982476" y="17439"/>
                  <a:pt x="988972" y="23935"/>
                  <a:pt x="995739" y="29890"/>
                </a:cubicBezTo>
                <a:cubicBezTo>
                  <a:pt x="1040942" y="70221"/>
                  <a:pt x="1040942" y="69950"/>
                  <a:pt x="1100491" y="81318"/>
                </a:cubicBezTo>
                <a:cubicBezTo>
                  <a:pt x="1121062" y="85108"/>
                  <a:pt x="1141092" y="91063"/>
                  <a:pt x="1159498" y="101890"/>
                </a:cubicBezTo>
                <a:cubicBezTo>
                  <a:pt x="1175468" y="111363"/>
                  <a:pt x="1193603" y="109469"/>
                  <a:pt x="1211197" y="106762"/>
                </a:cubicBezTo>
                <a:cubicBezTo>
                  <a:pt x="1273723" y="97559"/>
                  <a:pt x="1336250" y="88356"/>
                  <a:pt x="1399047" y="83484"/>
                </a:cubicBezTo>
                <a:cubicBezTo>
                  <a:pt x="1459949" y="78882"/>
                  <a:pt x="1521121" y="82401"/>
                  <a:pt x="1581753" y="88897"/>
                </a:cubicBezTo>
                <a:cubicBezTo>
                  <a:pt x="1588790" y="89709"/>
                  <a:pt x="1595557" y="90521"/>
                  <a:pt x="1602595" y="90521"/>
                </a:cubicBezTo>
                <a:cubicBezTo>
                  <a:pt x="1617753" y="90251"/>
                  <a:pt x="1631287" y="94311"/>
                  <a:pt x="1643467" y="104055"/>
                </a:cubicBezTo>
                <a:cubicBezTo>
                  <a:pt x="1666204" y="122461"/>
                  <a:pt x="1694354" y="131393"/>
                  <a:pt x="1720610" y="143033"/>
                </a:cubicBezTo>
                <a:cubicBezTo>
                  <a:pt x="1741993" y="152506"/>
                  <a:pt x="1762835" y="163604"/>
                  <a:pt x="1783948" y="173890"/>
                </a:cubicBezTo>
                <a:cubicBezTo>
                  <a:pt x="1787737" y="175784"/>
                  <a:pt x="1791797" y="178220"/>
                  <a:pt x="1796128" y="179032"/>
                </a:cubicBezTo>
                <a:cubicBezTo>
                  <a:pt x="1830775" y="186611"/>
                  <a:pt x="1861632" y="202852"/>
                  <a:pt x="1891135" y="221258"/>
                </a:cubicBezTo>
                <a:cubicBezTo>
                  <a:pt x="1918203" y="238040"/>
                  <a:pt x="1948248" y="248055"/>
                  <a:pt x="1976940" y="261047"/>
                </a:cubicBezTo>
                <a:cubicBezTo>
                  <a:pt x="2003737" y="273228"/>
                  <a:pt x="2027015" y="290280"/>
                  <a:pt x="2044338" y="314370"/>
                </a:cubicBezTo>
                <a:cubicBezTo>
                  <a:pt x="2048398" y="320055"/>
                  <a:pt x="2053000" y="325198"/>
                  <a:pt x="2058955" y="328987"/>
                </a:cubicBezTo>
                <a:cubicBezTo>
                  <a:pt x="2065992" y="333859"/>
                  <a:pt x="2077902" y="329799"/>
                  <a:pt x="2077631" y="321408"/>
                </a:cubicBezTo>
                <a:cubicBezTo>
                  <a:pt x="2077090" y="297859"/>
                  <a:pt x="2089270" y="281889"/>
                  <a:pt x="2105782" y="267002"/>
                </a:cubicBezTo>
                <a:cubicBezTo>
                  <a:pt x="2116067" y="257799"/>
                  <a:pt x="2124458" y="246972"/>
                  <a:pt x="2135556" y="238311"/>
                </a:cubicBezTo>
                <a:cubicBezTo>
                  <a:pt x="2151526" y="226130"/>
                  <a:pt x="2169390" y="219634"/>
                  <a:pt x="2188067" y="213679"/>
                </a:cubicBezTo>
                <a:cubicBezTo>
                  <a:pt x="2233541" y="198521"/>
                  <a:pt x="2279826" y="200687"/>
                  <a:pt x="2326112" y="207724"/>
                </a:cubicBezTo>
                <a:cubicBezTo>
                  <a:pt x="2340187" y="209890"/>
                  <a:pt x="2353180" y="215574"/>
                  <a:pt x="2362382" y="229649"/>
                </a:cubicBezTo>
                <a:cubicBezTo>
                  <a:pt x="2367525" y="237769"/>
                  <a:pt x="2378352" y="244536"/>
                  <a:pt x="2390533" y="244536"/>
                </a:cubicBezTo>
                <a:cubicBezTo>
                  <a:pt x="2398924" y="244536"/>
                  <a:pt x="2406773" y="245348"/>
                  <a:pt x="2411916" y="253198"/>
                </a:cubicBezTo>
                <a:cubicBezTo>
                  <a:pt x="2413811" y="255904"/>
                  <a:pt x="2417330" y="257799"/>
                  <a:pt x="2420578" y="257529"/>
                </a:cubicBezTo>
                <a:cubicBezTo>
                  <a:pt x="2437089" y="256446"/>
                  <a:pt x="2441149" y="269168"/>
                  <a:pt x="2445751" y="280536"/>
                </a:cubicBezTo>
                <a:cubicBezTo>
                  <a:pt x="2448728" y="287574"/>
                  <a:pt x="2452518" y="292175"/>
                  <a:pt x="2459284" y="295423"/>
                </a:cubicBezTo>
                <a:cubicBezTo>
                  <a:pt x="2496096" y="313829"/>
                  <a:pt x="2517751" y="351453"/>
                  <a:pt x="2512608" y="393949"/>
                </a:cubicBezTo>
                <a:cubicBezTo>
                  <a:pt x="2512066" y="397468"/>
                  <a:pt x="2512878" y="400445"/>
                  <a:pt x="2513420" y="403694"/>
                </a:cubicBezTo>
                <a:cubicBezTo>
                  <a:pt x="2516939" y="419393"/>
                  <a:pt x="2510442" y="432927"/>
                  <a:pt x="2502322" y="445107"/>
                </a:cubicBezTo>
                <a:cubicBezTo>
                  <a:pt x="2497720" y="452145"/>
                  <a:pt x="2487976" y="452686"/>
                  <a:pt x="2479856" y="450250"/>
                </a:cubicBezTo>
                <a:cubicBezTo>
                  <a:pt x="2466864" y="446460"/>
                  <a:pt x="2453600" y="447272"/>
                  <a:pt x="2440608" y="445107"/>
                </a:cubicBezTo>
                <a:cubicBezTo>
                  <a:pt x="2435736" y="444295"/>
                  <a:pt x="2434112" y="446460"/>
                  <a:pt x="2433029" y="450520"/>
                </a:cubicBezTo>
                <a:cubicBezTo>
                  <a:pt x="2429781" y="463513"/>
                  <a:pt x="2422473" y="475423"/>
                  <a:pt x="2421931" y="489227"/>
                </a:cubicBezTo>
                <a:cubicBezTo>
                  <a:pt x="2421661" y="496535"/>
                  <a:pt x="2415435" y="499513"/>
                  <a:pt x="2408939" y="500866"/>
                </a:cubicBezTo>
                <a:cubicBezTo>
                  <a:pt x="2400277" y="502761"/>
                  <a:pt x="2397300" y="507904"/>
                  <a:pt x="2397570" y="516836"/>
                </a:cubicBezTo>
                <a:cubicBezTo>
                  <a:pt x="2398112" y="539032"/>
                  <a:pt x="2392157" y="560415"/>
                  <a:pt x="2387826" y="582069"/>
                </a:cubicBezTo>
                <a:cubicBezTo>
                  <a:pt x="2386202" y="589919"/>
                  <a:pt x="2381871" y="593437"/>
                  <a:pt x="2374021" y="593167"/>
                </a:cubicBezTo>
                <a:cubicBezTo>
                  <a:pt x="2370774" y="593167"/>
                  <a:pt x="2367255" y="593437"/>
                  <a:pt x="2364277" y="592625"/>
                </a:cubicBezTo>
                <a:cubicBezTo>
                  <a:pt x="2352909" y="589107"/>
                  <a:pt x="2345059" y="591813"/>
                  <a:pt x="2341811" y="603723"/>
                </a:cubicBezTo>
                <a:cubicBezTo>
                  <a:pt x="2341811" y="603994"/>
                  <a:pt x="2341540" y="604535"/>
                  <a:pt x="2341270" y="604535"/>
                </a:cubicBezTo>
                <a:cubicBezTo>
                  <a:pt x="2326653" y="612655"/>
                  <a:pt x="2318533" y="630791"/>
                  <a:pt x="2299315" y="631873"/>
                </a:cubicBezTo>
                <a:cubicBezTo>
                  <a:pt x="2294984" y="632144"/>
                  <a:pt x="2291736" y="634580"/>
                  <a:pt x="2289300" y="638099"/>
                </a:cubicBezTo>
                <a:cubicBezTo>
                  <a:pt x="2286864" y="641618"/>
                  <a:pt x="2287135" y="644595"/>
                  <a:pt x="2291736" y="645678"/>
                </a:cubicBezTo>
                <a:cubicBezTo>
                  <a:pt x="2302563" y="647843"/>
                  <a:pt x="2311766" y="651903"/>
                  <a:pt x="2317992" y="661648"/>
                </a:cubicBezTo>
                <a:cubicBezTo>
                  <a:pt x="2318804" y="663001"/>
                  <a:pt x="2322052" y="663272"/>
                  <a:pt x="2323946" y="664084"/>
                </a:cubicBezTo>
                <a:cubicBezTo>
                  <a:pt x="2352367" y="676264"/>
                  <a:pt x="2380247" y="688986"/>
                  <a:pt x="2402713" y="711452"/>
                </a:cubicBezTo>
                <a:cubicBezTo>
                  <a:pt x="2411646" y="720385"/>
                  <a:pt x="2423285" y="726881"/>
                  <a:pt x="2434382" y="733106"/>
                </a:cubicBezTo>
                <a:cubicBezTo>
                  <a:pt x="2443856" y="738520"/>
                  <a:pt x="2453600" y="735813"/>
                  <a:pt x="2462803" y="730670"/>
                </a:cubicBezTo>
                <a:cubicBezTo>
                  <a:pt x="2469570" y="726881"/>
                  <a:pt x="2475254" y="721467"/>
                  <a:pt x="2480127" y="715512"/>
                </a:cubicBezTo>
                <a:cubicBezTo>
                  <a:pt x="2506924" y="683573"/>
                  <a:pt x="2539134" y="655693"/>
                  <a:pt x="2562141" y="620505"/>
                </a:cubicBezTo>
                <a:cubicBezTo>
                  <a:pt x="2592186" y="574761"/>
                  <a:pt x="2618171" y="526580"/>
                  <a:pt x="2633870" y="473799"/>
                </a:cubicBezTo>
                <a:cubicBezTo>
                  <a:pt x="2637119" y="463242"/>
                  <a:pt x="2637119" y="452145"/>
                  <a:pt x="2630893" y="441859"/>
                </a:cubicBezTo>
                <a:cubicBezTo>
                  <a:pt x="2627645" y="436716"/>
                  <a:pt x="2624938" y="430490"/>
                  <a:pt x="2624126" y="424536"/>
                </a:cubicBezTo>
                <a:cubicBezTo>
                  <a:pt x="2621961" y="406942"/>
                  <a:pt x="2614111" y="391513"/>
                  <a:pt x="2606262" y="376355"/>
                </a:cubicBezTo>
                <a:cubicBezTo>
                  <a:pt x="2595705" y="355513"/>
                  <a:pt x="2579194" y="339002"/>
                  <a:pt x="2556728" y="330070"/>
                </a:cubicBezTo>
                <a:cubicBezTo>
                  <a:pt x="2550232" y="327634"/>
                  <a:pt x="2545360" y="324927"/>
                  <a:pt x="2546442" y="317077"/>
                </a:cubicBezTo>
                <a:cubicBezTo>
                  <a:pt x="2547525" y="308957"/>
                  <a:pt x="2553750" y="308686"/>
                  <a:pt x="2559705" y="308416"/>
                </a:cubicBezTo>
                <a:cubicBezTo>
                  <a:pt x="2570803" y="307874"/>
                  <a:pt x="2581901" y="307333"/>
                  <a:pt x="2592728" y="309769"/>
                </a:cubicBezTo>
                <a:cubicBezTo>
                  <a:pt x="2603826" y="312205"/>
                  <a:pt x="2613029" y="317077"/>
                  <a:pt x="2619795" y="326822"/>
                </a:cubicBezTo>
                <a:cubicBezTo>
                  <a:pt x="2634953" y="348476"/>
                  <a:pt x="2647404" y="347664"/>
                  <a:pt x="2658502" y="324386"/>
                </a:cubicBezTo>
                <a:cubicBezTo>
                  <a:pt x="2666893" y="307333"/>
                  <a:pt x="2673389" y="289468"/>
                  <a:pt x="2674201" y="269709"/>
                </a:cubicBezTo>
                <a:cubicBezTo>
                  <a:pt x="2675284" y="249950"/>
                  <a:pt x="2682051" y="231002"/>
                  <a:pt x="2688006" y="212055"/>
                </a:cubicBezTo>
                <a:cubicBezTo>
                  <a:pt x="2691254" y="202311"/>
                  <a:pt x="2700998" y="198792"/>
                  <a:pt x="2711555" y="201769"/>
                </a:cubicBezTo>
                <a:cubicBezTo>
                  <a:pt x="2721299" y="204476"/>
                  <a:pt x="2720758" y="212596"/>
                  <a:pt x="2719675" y="219634"/>
                </a:cubicBezTo>
                <a:cubicBezTo>
                  <a:pt x="2718051" y="231002"/>
                  <a:pt x="2715073" y="242371"/>
                  <a:pt x="2712096" y="257258"/>
                </a:cubicBezTo>
                <a:cubicBezTo>
                  <a:pt x="2719133" y="247514"/>
                  <a:pt x="2721840" y="239123"/>
                  <a:pt x="2724006" y="230732"/>
                </a:cubicBezTo>
                <a:cubicBezTo>
                  <a:pt x="2726442" y="220446"/>
                  <a:pt x="2729419" y="210160"/>
                  <a:pt x="2734833" y="200687"/>
                </a:cubicBezTo>
                <a:cubicBezTo>
                  <a:pt x="2739705" y="192025"/>
                  <a:pt x="2747825" y="189318"/>
                  <a:pt x="2757299" y="193378"/>
                </a:cubicBezTo>
                <a:cubicBezTo>
                  <a:pt x="2765961" y="196897"/>
                  <a:pt x="2768667" y="203393"/>
                  <a:pt x="2765419" y="212055"/>
                </a:cubicBezTo>
                <a:cubicBezTo>
                  <a:pt x="2763524" y="216927"/>
                  <a:pt x="2764607" y="218551"/>
                  <a:pt x="2769479" y="219363"/>
                </a:cubicBezTo>
                <a:cubicBezTo>
                  <a:pt x="2780306" y="220987"/>
                  <a:pt x="2783825" y="228296"/>
                  <a:pt x="2782742" y="238581"/>
                </a:cubicBezTo>
                <a:cubicBezTo>
                  <a:pt x="2779765" y="266190"/>
                  <a:pt x="2778682" y="294340"/>
                  <a:pt x="2770291" y="321137"/>
                </a:cubicBezTo>
                <a:cubicBezTo>
                  <a:pt x="2768667" y="326280"/>
                  <a:pt x="2766773" y="331694"/>
                  <a:pt x="2773269" y="337378"/>
                </a:cubicBezTo>
                <a:cubicBezTo>
                  <a:pt x="2776788" y="320055"/>
                  <a:pt x="2789239" y="307333"/>
                  <a:pt x="2792216" y="290551"/>
                </a:cubicBezTo>
                <a:cubicBezTo>
                  <a:pt x="2793299" y="284867"/>
                  <a:pt x="2795464" y="279183"/>
                  <a:pt x="2798442" y="274310"/>
                </a:cubicBezTo>
                <a:cubicBezTo>
                  <a:pt x="2803585" y="265649"/>
                  <a:pt x="2813870" y="266190"/>
                  <a:pt x="2823885" y="275122"/>
                </a:cubicBezTo>
                <a:cubicBezTo>
                  <a:pt x="2823885" y="282431"/>
                  <a:pt x="2823885" y="289739"/>
                  <a:pt x="2823885" y="297047"/>
                </a:cubicBezTo>
                <a:cubicBezTo>
                  <a:pt x="2815765" y="318431"/>
                  <a:pt x="2807645" y="340085"/>
                  <a:pt x="2799253" y="361468"/>
                </a:cubicBezTo>
                <a:cubicBezTo>
                  <a:pt x="2797359" y="366611"/>
                  <a:pt x="2798712" y="371754"/>
                  <a:pt x="2798171" y="376897"/>
                </a:cubicBezTo>
                <a:cubicBezTo>
                  <a:pt x="2796276" y="398280"/>
                  <a:pt x="2788156" y="418039"/>
                  <a:pt x="2780848" y="438069"/>
                </a:cubicBezTo>
                <a:cubicBezTo>
                  <a:pt x="2772998" y="459453"/>
                  <a:pt x="2759464" y="477047"/>
                  <a:pt x="2745660" y="494641"/>
                </a:cubicBezTo>
                <a:cubicBezTo>
                  <a:pt x="2725088" y="520626"/>
                  <a:pt x="2716156" y="552295"/>
                  <a:pt x="2707224" y="583964"/>
                </a:cubicBezTo>
                <a:cubicBezTo>
                  <a:pt x="2698292" y="614821"/>
                  <a:pt x="2686923" y="645137"/>
                  <a:pt x="2675555" y="675182"/>
                </a:cubicBezTo>
                <a:cubicBezTo>
                  <a:pt x="2660126" y="715242"/>
                  <a:pt x="2639013" y="752054"/>
                  <a:pt x="2616277" y="788054"/>
                </a:cubicBezTo>
                <a:cubicBezTo>
                  <a:pt x="2600307" y="813226"/>
                  <a:pt x="2584878" y="839211"/>
                  <a:pt x="2565389" y="862219"/>
                </a:cubicBezTo>
                <a:cubicBezTo>
                  <a:pt x="2557540" y="871422"/>
                  <a:pt x="2550502" y="881437"/>
                  <a:pt x="2543735" y="891452"/>
                </a:cubicBezTo>
                <a:cubicBezTo>
                  <a:pt x="2531284" y="910128"/>
                  <a:pt x="2516939" y="916895"/>
                  <a:pt x="2494743" y="911752"/>
                </a:cubicBezTo>
                <a:cubicBezTo>
                  <a:pt x="2477149" y="907692"/>
                  <a:pt x="2459555" y="903362"/>
                  <a:pt x="2442773" y="897136"/>
                </a:cubicBezTo>
                <a:cubicBezTo>
                  <a:pt x="2396488" y="880625"/>
                  <a:pt x="2348849" y="867903"/>
                  <a:pt x="2302563" y="851392"/>
                </a:cubicBezTo>
                <a:cubicBezTo>
                  <a:pt x="2264668" y="837858"/>
                  <a:pt x="2227315" y="821888"/>
                  <a:pt x="2193481" y="799693"/>
                </a:cubicBezTo>
                <a:cubicBezTo>
                  <a:pt x="2189691" y="797256"/>
                  <a:pt x="2185360" y="795903"/>
                  <a:pt x="2180759" y="797527"/>
                </a:cubicBezTo>
                <a:cubicBezTo>
                  <a:pt x="2171014" y="801046"/>
                  <a:pt x="2164789" y="796444"/>
                  <a:pt x="2158834" y="789678"/>
                </a:cubicBezTo>
                <a:cubicBezTo>
                  <a:pt x="2145030" y="774520"/>
                  <a:pt x="2131225" y="759091"/>
                  <a:pt x="2109571" y="754490"/>
                </a:cubicBezTo>
                <a:cubicBezTo>
                  <a:pt x="2100368" y="752595"/>
                  <a:pt x="2093331" y="753407"/>
                  <a:pt x="2085481" y="760174"/>
                </a:cubicBezTo>
                <a:cubicBezTo>
                  <a:pt x="2060579" y="781828"/>
                  <a:pt x="2035406" y="803753"/>
                  <a:pt x="2005631" y="818099"/>
                </a:cubicBezTo>
                <a:cubicBezTo>
                  <a:pt x="1980188" y="830550"/>
                  <a:pt x="1953120" y="838941"/>
                  <a:pt x="1927406" y="850850"/>
                </a:cubicBezTo>
                <a:cubicBezTo>
                  <a:pt x="1896008" y="865737"/>
                  <a:pt x="1865421" y="882519"/>
                  <a:pt x="1841331" y="908775"/>
                </a:cubicBezTo>
                <a:cubicBezTo>
                  <a:pt x="1829692" y="921497"/>
                  <a:pt x="1814805" y="929888"/>
                  <a:pt x="1799376" y="936925"/>
                </a:cubicBezTo>
                <a:cubicBezTo>
                  <a:pt x="1772579" y="949376"/>
                  <a:pt x="1748219" y="965346"/>
                  <a:pt x="1723858" y="981858"/>
                </a:cubicBezTo>
                <a:cubicBezTo>
                  <a:pt x="1697602" y="999722"/>
                  <a:pt x="1672159" y="1019211"/>
                  <a:pt x="1646444" y="1037887"/>
                </a:cubicBezTo>
                <a:cubicBezTo>
                  <a:pt x="1643738" y="1039782"/>
                  <a:pt x="1639948" y="1041677"/>
                  <a:pt x="1640219" y="1044925"/>
                </a:cubicBezTo>
                <a:cubicBezTo>
                  <a:pt x="1640760" y="1049256"/>
                  <a:pt x="1645632" y="1047090"/>
                  <a:pt x="1648339" y="1048444"/>
                </a:cubicBezTo>
                <a:cubicBezTo>
                  <a:pt x="1680279" y="1061707"/>
                  <a:pt x="1714925" y="1068203"/>
                  <a:pt x="1745512" y="1085256"/>
                </a:cubicBezTo>
                <a:cubicBezTo>
                  <a:pt x="1749031" y="1087151"/>
                  <a:pt x="1753091" y="1088233"/>
                  <a:pt x="1756339" y="1090669"/>
                </a:cubicBezTo>
                <a:cubicBezTo>
                  <a:pt x="1785572" y="1113677"/>
                  <a:pt x="1819406" y="1127752"/>
                  <a:pt x="1852429" y="1143722"/>
                </a:cubicBezTo>
                <a:cubicBezTo>
                  <a:pt x="1890324" y="1161857"/>
                  <a:pt x="1927135" y="1182699"/>
                  <a:pt x="1962865" y="1205165"/>
                </a:cubicBezTo>
                <a:cubicBezTo>
                  <a:pt x="2007255" y="1233316"/>
                  <a:pt x="2052188" y="1260383"/>
                  <a:pt x="2099827" y="1282849"/>
                </a:cubicBezTo>
                <a:cubicBezTo>
                  <a:pt x="2117150" y="1290970"/>
                  <a:pt x="2132308" y="1302609"/>
                  <a:pt x="2145571" y="1316413"/>
                </a:cubicBezTo>
                <a:cubicBezTo>
                  <a:pt x="2153691" y="1325075"/>
                  <a:pt x="2156939" y="1335631"/>
                  <a:pt x="2157751" y="1347541"/>
                </a:cubicBezTo>
                <a:cubicBezTo>
                  <a:pt x="2160458" y="1380293"/>
                  <a:pt x="2149902" y="1407360"/>
                  <a:pt x="2130954" y="1434428"/>
                </a:cubicBezTo>
                <a:cubicBezTo>
                  <a:pt x="2102533" y="1475300"/>
                  <a:pt x="2066263" y="1508593"/>
                  <a:pt x="2034052" y="1545405"/>
                </a:cubicBezTo>
                <a:cubicBezTo>
                  <a:pt x="1991015" y="1594397"/>
                  <a:pt x="1945541" y="1640683"/>
                  <a:pt x="1898985" y="1686157"/>
                </a:cubicBezTo>
                <a:cubicBezTo>
                  <a:pt x="1874624" y="1709976"/>
                  <a:pt x="1847557" y="1731089"/>
                  <a:pt x="1822654" y="1754367"/>
                </a:cubicBezTo>
                <a:cubicBezTo>
                  <a:pt x="1793421" y="1781976"/>
                  <a:pt x="1766083" y="1811480"/>
                  <a:pt x="1742264" y="1844231"/>
                </a:cubicBezTo>
                <a:cubicBezTo>
                  <a:pt x="1720880" y="1873194"/>
                  <a:pt x="1707076" y="1905945"/>
                  <a:pt x="1693813" y="1938968"/>
                </a:cubicBezTo>
                <a:cubicBezTo>
                  <a:pt x="1688670" y="1951960"/>
                  <a:pt x="1698956" y="1961705"/>
                  <a:pt x="1701933" y="1973073"/>
                </a:cubicBezTo>
                <a:cubicBezTo>
                  <a:pt x="1703557" y="1979028"/>
                  <a:pt x="1704640" y="1984441"/>
                  <a:pt x="1698685" y="1987419"/>
                </a:cubicBezTo>
                <a:cubicBezTo>
                  <a:pt x="1691647" y="1990667"/>
                  <a:pt x="1694625" y="1993915"/>
                  <a:pt x="1697602" y="1997434"/>
                </a:cubicBezTo>
                <a:cubicBezTo>
                  <a:pt x="1714113" y="2017464"/>
                  <a:pt x="1732249" y="2035599"/>
                  <a:pt x="1748489" y="2055629"/>
                </a:cubicBezTo>
                <a:cubicBezTo>
                  <a:pt x="1760128" y="2069975"/>
                  <a:pt x="1773121" y="2078095"/>
                  <a:pt x="1790444" y="2082697"/>
                </a:cubicBezTo>
                <a:cubicBezTo>
                  <a:pt x="1798023" y="2084592"/>
                  <a:pt x="1800459" y="2094336"/>
                  <a:pt x="1806143" y="2100020"/>
                </a:cubicBezTo>
                <a:cubicBezTo>
                  <a:pt x="1810203" y="2104080"/>
                  <a:pt x="1813722" y="2105975"/>
                  <a:pt x="1818865" y="2107058"/>
                </a:cubicBezTo>
                <a:cubicBezTo>
                  <a:pt x="1838354" y="2110577"/>
                  <a:pt x="1857842" y="2114366"/>
                  <a:pt x="1877331" y="2117885"/>
                </a:cubicBezTo>
                <a:cubicBezTo>
                  <a:pt x="1896008" y="2121404"/>
                  <a:pt x="1909000" y="2136832"/>
                  <a:pt x="1909541" y="2160652"/>
                </a:cubicBezTo>
                <a:cubicBezTo>
                  <a:pt x="1910083" y="2177704"/>
                  <a:pt x="1901692" y="2190155"/>
                  <a:pt x="1883015" y="2198005"/>
                </a:cubicBezTo>
                <a:cubicBezTo>
                  <a:pt x="1862444" y="2206667"/>
                  <a:pt x="1840519" y="2209644"/>
                  <a:pt x="1818594" y="2210997"/>
                </a:cubicBezTo>
                <a:cubicBezTo>
                  <a:pt x="1797752" y="2212351"/>
                  <a:pt x="1776640" y="2211539"/>
                  <a:pt x="1755797" y="2209373"/>
                </a:cubicBezTo>
                <a:cubicBezTo>
                  <a:pt x="1731166" y="2206937"/>
                  <a:pt x="1707617" y="2200441"/>
                  <a:pt x="1685422" y="2189614"/>
                </a:cubicBezTo>
                <a:cubicBezTo>
                  <a:pt x="1640219" y="2167419"/>
                  <a:pt x="1594204" y="2147388"/>
                  <a:pt x="1546294" y="2131960"/>
                </a:cubicBezTo>
                <a:cubicBezTo>
                  <a:pt x="1521121" y="2123840"/>
                  <a:pt x="1495136" y="2117614"/>
                  <a:pt x="1471588" y="2105975"/>
                </a:cubicBezTo>
                <a:cubicBezTo>
                  <a:pt x="1451287" y="2096231"/>
                  <a:pt x="1428550" y="2090546"/>
                  <a:pt x="1412310" y="2073223"/>
                </a:cubicBezTo>
                <a:cubicBezTo>
                  <a:pt x="1406625" y="2066998"/>
                  <a:pt x="1400670" y="2060772"/>
                  <a:pt x="1397964" y="2052652"/>
                </a:cubicBezTo>
                <a:cubicBezTo>
                  <a:pt x="1394986" y="2043990"/>
                  <a:pt x="1396610" y="2036682"/>
                  <a:pt x="1405813" y="2032622"/>
                </a:cubicBezTo>
                <a:cubicBezTo>
                  <a:pt x="1422866" y="2025043"/>
                  <a:pt x="1430986" y="2009344"/>
                  <a:pt x="1437482" y="1993644"/>
                </a:cubicBezTo>
                <a:cubicBezTo>
                  <a:pt x="1443708" y="1978757"/>
                  <a:pt x="1449122" y="1963600"/>
                  <a:pt x="1459407" y="1950878"/>
                </a:cubicBezTo>
                <a:cubicBezTo>
                  <a:pt x="1468340" y="1939780"/>
                  <a:pt x="1474565" y="1926517"/>
                  <a:pt x="1481061" y="1913795"/>
                </a:cubicBezTo>
                <a:cubicBezTo>
                  <a:pt x="1485663" y="1904592"/>
                  <a:pt x="1492700" y="1901073"/>
                  <a:pt x="1501633" y="1904863"/>
                </a:cubicBezTo>
                <a:cubicBezTo>
                  <a:pt x="1507588" y="1907299"/>
                  <a:pt x="1510565" y="1904863"/>
                  <a:pt x="1514084" y="1901344"/>
                </a:cubicBezTo>
                <a:cubicBezTo>
                  <a:pt x="1521121" y="1894306"/>
                  <a:pt x="1527076" y="1886998"/>
                  <a:pt x="1532219" y="1878066"/>
                </a:cubicBezTo>
                <a:cubicBezTo>
                  <a:pt x="1539527" y="1864803"/>
                  <a:pt x="1551437" y="1853976"/>
                  <a:pt x="1558475" y="1840171"/>
                </a:cubicBezTo>
                <a:cubicBezTo>
                  <a:pt x="1571467" y="1814728"/>
                  <a:pt x="1595016" y="1797946"/>
                  <a:pt x="1610174" y="1774126"/>
                </a:cubicBezTo>
                <a:cubicBezTo>
                  <a:pt x="1629392" y="1743811"/>
                  <a:pt x="1649422" y="1714036"/>
                  <a:pt x="1668369" y="1683720"/>
                </a:cubicBezTo>
                <a:cubicBezTo>
                  <a:pt x="1682986" y="1660442"/>
                  <a:pt x="1696519" y="1636352"/>
                  <a:pt x="1711407" y="1613345"/>
                </a:cubicBezTo>
                <a:cubicBezTo>
                  <a:pt x="1724940" y="1592232"/>
                  <a:pt x="1734685" y="1569225"/>
                  <a:pt x="1746594" y="1547300"/>
                </a:cubicBezTo>
                <a:cubicBezTo>
                  <a:pt x="1755256" y="1531601"/>
                  <a:pt x="1764459" y="1515901"/>
                  <a:pt x="1775557" y="1502097"/>
                </a:cubicBezTo>
                <a:cubicBezTo>
                  <a:pt x="1796669" y="1475300"/>
                  <a:pt x="1819406" y="1449586"/>
                  <a:pt x="1844309" y="1426037"/>
                </a:cubicBezTo>
                <a:cubicBezTo>
                  <a:pt x="1852699" y="1418187"/>
                  <a:pt x="1852158" y="1417917"/>
                  <a:pt x="1841060" y="1414668"/>
                </a:cubicBezTo>
                <a:cubicBezTo>
                  <a:pt x="1797752" y="1402217"/>
                  <a:pt x="1752820" y="1399511"/>
                  <a:pt x="1708700" y="1392744"/>
                </a:cubicBezTo>
                <a:cubicBezTo>
                  <a:pt x="1669452" y="1386789"/>
                  <a:pt x="1629933" y="1382458"/>
                  <a:pt x="1590685" y="1377315"/>
                </a:cubicBezTo>
                <a:cubicBezTo>
                  <a:pt x="1578505" y="1375691"/>
                  <a:pt x="1567136" y="1371360"/>
                  <a:pt x="1555497" y="1368383"/>
                </a:cubicBezTo>
                <a:cubicBezTo>
                  <a:pt x="1517332" y="1357827"/>
                  <a:pt x="1479437" y="1346458"/>
                  <a:pt x="1440460" y="1338067"/>
                </a:cubicBezTo>
                <a:cubicBezTo>
                  <a:pt x="1431257" y="1336172"/>
                  <a:pt x="1422054" y="1332654"/>
                  <a:pt x="1413122" y="1329406"/>
                </a:cubicBezTo>
                <a:cubicBezTo>
                  <a:pt x="1407708" y="1327511"/>
                  <a:pt x="1403377" y="1327782"/>
                  <a:pt x="1398505" y="1331030"/>
                </a:cubicBezTo>
                <a:cubicBezTo>
                  <a:pt x="1363588" y="1353766"/>
                  <a:pt x="1330295" y="1378127"/>
                  <a:pt x="1299438" y="1406007"/>
                </a:cubicBezTo>
                <a:cubicBezTo>
                  <a:pt x="1272911" y="1430097"/>
                  <a:pt x="1248280" y="1456353"/>
                  <a:pt x="1222024" y="1480713"/>
                </a:cubicBezTo>
                <a:cubicBezTo>
                  <a:pt x="1202265" y="1498578"/>
                  <a:pt x="1184130" y="1518337"/>
                  <a:pt x="1162476" y="1534578"/>
                </a:cubicBezTo>
                <a:cubicBezTo>
                  <a:pt x="1137303" y="1552984"/>
                  <a:pt x="1113213" y="1573285"/>
                  <a:pt x="1090746" y="1594668"/>
                </a:cubicBezTo>
                <a:cubicBezTo>
                  <a:pt x="1044731" y="1638518"/>
                  <a:pt x="995468" y="1677495"/>
                  <a:pt x="939168" y="1706999"/>
                </a:cubicBezTo>
                <a:cubicBezTo>
                  <a:pt x="919138" y="1717555"/>
                  <a:pt x="903168" y="1733525"/>
                  <a:pt x="886386" y="1748141"/>
                </a:cubicBezTo>
                <a:cubicBezTo>
                  <a:pt x="850657" y="1779269"/>
                  <a:pt x="814657" y="1809314"/>
                  <a:pt x="768642" y="1825284"/>
                </a:cubicBezTo>
                <a:cubicBezTo>
                  <a:pt x="748341" y="1832322"/>
                  <a:pt x="730747" y="1845855"/>
                  <a:pt x="711259" y="1855058"/>
                </a:cubicBezTo>
                <a:cubicBezTo>
                  <a:pt x="682026" y="1868863"/>
                  <a:pt x="657123" y="1888351"/>
                  <a:pt x="632221" y="1908111"/>
                </a:cubicBezTo>
                <a:cubicBezTo>
                  <a:pt x="617605" y="1919479"/>
                  <a:pt x="601093" y="1928953"/>
                  <a:pt x="586477" y="1940592"/>
                </a:cubicBezTo>
                <a:cubicBezTo>
                  <a:pt x="561033" y="1961163"/>
                  <a:pt x="533154" y="1978216"/>
                  <a:pt x="505815" y="1995539"/>
                </a:cubicBezTo>
                <a:cubicBezTo>
                  <a:pt x="475770" y="2014757"/>
                  <a:pt x="446808" y="2035329"/>
                  <a:pt x="418387" y="2056712"/>
                </a:cubicBezTo>
                <a:cubicBezTo>
                  <a:pt x="381034" y="2084321"/>
                  <a:pt x="347470" y="2115990"/>
                  <a:pt x="321214" y="2154697"/>
                </a:cubicBezTo>
                <a:cubicBezTo>
                  <a:pt x="313094" y="2166607"/>
                  <a:pt x="300372" y="2174185"/>
                  <a:pt x="290357" y="2183930"/>
                </a:cubicBezTo>
                <a:cubicBezTo>
                  <a:pt x="285215" y="2189073"/>
                  <a:pt x="281154" y="2195298"/>
                  <a:pt x="275741" y="2200170"/>
                </a:cubicBezTo>
                <a:cubicBezTo>
                  <a:pt x="261395" y="2213163"/>
                  <a:pt x="248403" y="2227509"/>
                  <a:pt x="237034" y="2243208"/>
                </a:cubicBezTo>
                <a:cubicBezTo>
                  <a:pt x="233786" y="2247809"/>
                  <a:pt x="232162" y="2251328"/>
                  <a:pt x="233786" y="2257283"/>
                </a:cubicBezTo>
                <a:cubicBezTo>
                  <a:pt x="237034" y="2268110"/>
                  <a:pt x="229997" y="2282456"/>
                  <a:pt x="219170" y="2286516"/>
                </a:cubicBezTo>
                <a:cubicBezTo>
                  <a:pt x="209967" y="2289764"/>
                  <a:pt x="205636" y="2296531"/>
                  <a:pt x="201034" y="2304381"/>
                </a:cubicBezTo>
                <a:cubicBezTo>
                  <a:pt x="193997" y="2316832"/>
                  <a:pt x="186147" y="2328741"/>
                  <a:pt x="177756" y="2340110"/>
                </a:cubicBezTo>
                <a:cubicBezTo>
                  <a:pt x="173155" y="2346335"/>
                  <a:pt x="168012" y="2352020"/>
                  <a:pt x="165576" y="2359328"/>
                </a:cubicBezTo>
                <a:cubicBezTo>
                  <a:pt x="165034" y="2360952"/>
                  <a:pt x="163952" y="2363388"/>
                  <a:pt x="162869" y="2363929"/>
                </a:cubicBezTo>
                <a:cubicBezTo>
                  <a:pt x="147711" y="2369072"/>
                  <a:pt x="149335" y="2383147"/>
                  <a:pt x="148252" y="2394516"/>
                </a:cubicBezTo>
                <a:cubicBezTo>
                  <a:pt x="147170" y="2406155"/>
                  <a:pt x="143651" y="2415899"/>
                  <a:pt x="136884" y="2424831"/>
                </a:cubicBezTo>
                <a:cubicBezTo>
                  <a:pt x="118749" y="2448651"/>
                  <a:pt x="107922" y="2475448"/>
                  <a:pt x="101155" y="2504139"/>
                </a:cubicBezTo>
                <a:cubicBezTo>
                  <a:pt x="100613" y="2506576"/>
                  <a:pt x="99801" y="2509012"/>
                  <a:pt x="99260" y="2511718"/>
                </a:cubicBezTo>
                <a:cubicBezTo>
                  <a:pt x="95471" y="2528500"/>
                  <a:pt x="87892" y="2542575"/>
                  <a:pt x="70298" y="2548530"/>
                </a:cubicBezTo>
                <a:cubicBezTo>
                  <a:pt x="60553" y="2550154"/>
                  <a:pt x="52433" y="2550154"/>
                  <a:pt x="44313" y="2550154"/>
                </a:cubicBezTo>
                <a:close/>
              </a:path>
            </a:pathLst>
          </a:custGeom>
          <a:solidFill>
            <a:schemeClr val="accent2"/>
          </a:solidFill>
          <a:ln w="2703" cap="flat">
            <a:noFill/>
            <a:prstDash val="solid"/>
            <a:miter/>
          </a:ln>
        </p:spPr>
        <p:txBody>
          <a:bodyPr rtlCol="0" anchor="ctr"/>
          <a:lstStyle/>
          <a:p>
            <a:endParaRPr lang="en-US"/>
          </a:p>
        </p:txBody>
      </p:sp>
      <p:grpSp>
        <p:nvGrpSpPr>
          <p:cNvPr id="4" name="Group 3">
            <a:extLst>
              <a:ext uri="{FF2B5EF4-FFF2-40B4-BE49-F238E27FC236}">
                <a16:creationId xmlns:a16="http://schemas.microsoft.com/office/drawing/2014/main" id="{3BCD1A09-51A0-4BEC-BED8-C895848A20B3}"/>
              </a:ext>
            </a:extLst>
          </p:cNvPr>
          <p:cNvGrpSpPr/>
          <p:nvPr userDrawn="1"/>
        </p:nvGrpSpPr>
        <p:grpSpPr>
          <a:xfrm flipV="1">
            <a:off x="0" y="6589394"/>
            <a:ext cx="12207240" cy="169545"/>
            <a:chOff x="0" y="6646544"/>
            <a:chExt cx="9003886" cy="169545"/>
          </a:xfrm>
        </p:grpSpPr>
        <p:sp>
          <p:nvSpPr>
            <p:cNvPr id="5" name="Rectangle 4">
              <a:extLst>
                <a:ext uri="{FF2B5EF4-FFF2-40B4-BE49-F238E27FC236}">
                  <a16:creationId xmlns:a16="http://schemas.microsoft.com/office/drawing/2014/main" id="{6C264503-E9AB-4BB6-8A5C-13ADF2158B78}"/>
                </a:ext>
              </a:extLst>
            </p:cNvPr>
            <p:cNvSpPr/>
            <p:nvPr userDrawn="1"/>
          </p:nvSpPr>
          <p:spPr>
            <a:xfrm>
              <a:off x="0" y="6724649"/>
              <a:ext cx="900388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CA9BC65-DDF7-40E4-9380-23120787E2B4}"/>
                </a:ext>
              </a:extLst>
            </p:cNvPr>
            <p:cNvSpPr/>
            <p:nvPr userDrawn="1"/>
          </p:nvSpPr>
          <p:spPr>
            <a:xfrm>
              <a:off x="0" y="6646544"/>
              <a:ext cx="9003886"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14483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502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323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004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427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172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509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C70177A7-4E03-44B8-A2CB-D0A1D4726718}"/>
              </a:ext>
            </a:extLst>
          </p:cNvPr>
          <p:cNvSpPr>
            <a:spLocks noGrp="1"/>
          </p:cNvSpPr>
          <p:nvPr>
            <p:ph type="pic" sz="quarter" idx="14" hasCustomPrompt="1"/>
          </p:nvPr>
        </p:nvSpPr>
        <p:spPr>
          <a:xfrm>
            <a:off x="905524" y="1684641"/>
            <a:ext cx="2268000" cy="1986288"/>
          </a:xfrm>
          <a:prstGeom prst="rect">
            <a:avLst/>
          </a:prstGeom>
          <a:solidFill>
            <a:schemeClr val="bg1">
              <a:lumMod val="95000"/>
            </a:schemeClr>
          </a:solidFill>
          <a:ln w="19050">
            <a:solidFill>
              <a:schemeClr val="accent1"/>
            </a:solid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7" name="그림 개체 틀 2">
            <a:extLst>
              <a:ext uri="{FF2B5EF4-FFF2-40B4-BE49-F238E27FC236}">
                <a16:creationId xmlns:a16="http://schemas.microsoft.com/office/drawing/2014/main" id="{B90BA5AE-2490-419A-9546-402D02F0F430}"/>
              </a:ext>
            </a:extLst>
          </p:cNvPr>
          <p:cNvSpPr>
            <a:spLocks noGrp="1"/>
          </p:cNvSpPr>
          <p:nvPr>
            <p:ph type="pic" sz="quarter" idx="33" hasCustomPrompt="1"/>
          </p:nvPr>
        </p:nvSpPr>
        <p:spPr>
          <a:xfrm>
            <a:off x="3603313" y="1684641"/>
            <a:ext cx="2268000" cy="1986288"/>
          </a:xfrm>
          <a:prstGeom prst="rect">
            <a:avLst/>
          </a:prstGeom>
          <a:solidFill>
            <a:schemeClr val="bg1">
              <a:lumMod val="95000"/>
            </a:schemeClr>
          </a:solidFill>
          <a:ln w="19050">
            <a:solidFill>
              <a:schemeClr val="accent2"/>
            </a:solidFill>
          </a:ln>
        </p:spPr>
        <p:txBody>
          <a:bodyPr anchor="ctr"/>
          <a:lstStyle>
            <a:lvl1pPr algn="ctr">
              <a:lnSpc>
                <a:spcPct val="100000"/>
              </a:lnSpc>
              <a:defRPr lang="ko-KR" altLang="en-US" sz="1200" dirty="0">
                <a:solidFill>
                  <a:schemeClr val="tx1">
                    <a:lumMod val="75000"/>
                    <a:lumOff val="25000"/>
                  </a:schemeClr>
                </a:solidFill>
              </a:defRPr>
            </a:lvl1pPr>
          </a:lstStyle>
          <a:p>
            <a:pPr marL="0" lvl="0" indent="0" algn="ctr">
              <a:buNone/>
            </a:pPr>
            <a:r>
              <a:rPr lang="en-US" altLang="ko-KR" dirty="0"/>
              <a:t>Place Your Picture Here</a:t>
            </a:r>
            <a:endParaRPr lang="ko-KR" altLang="en-US" dirty="0"/>
          </a:p>
        </p:txBody>
      </p:sp>
      <p:sp>
        <p:nvSpPr>
          <p:cNvPr id="12" name="그림 개체 틀 2">
            <a:extLst>
              <a:ext uri="{FF2B5EF4-FFF2-40B4-BE49-F238E27FC236}">
                <a16:creationId xmlns:a16="http://schemas.microsoft.com/office/drawing/2014/main" id="{7F9885DB-8EEC-4DEC-B04E-A35EA931C0FC}"/>
              </a:ext>
            </a:extLst>
          </p:cNvPr>
          <p:cNvSpPr>
            <a:spLocks noGrp="1"/>
          </p:cNvSpPr>
          <p:nvPr>
            <p:ph type="pic" sz="quarter" idx="38" hasCustomPrompt="1"/>
          </p:nvPr>
        </p:nvSpPr>
        <p:spPr>
          <a:xfrm>
            <a:off x="6301102" y="1684641"/>
            <a:ext cx="2268000" cy="1986288"/>
          </a:xfrm>
          <a:prstGeom prst="rect">
            <a:avLst/>
          </a:prstGeom>
          <a:solidFill>
            <a:schemeClr val="bg1">
              <a:lumMod val="95000"/>
            </a:schemeClr>
          </a:solidFill>
          <a:ln w="19050">
            <a:solidFill>
              <a:schemeClr val="accent3"/>
            </a:solidFill>
          </a:ln>
        </p:spPr>
        <p:txBody>
          <a:bodyPr anchor="ctr"/>
          <a:lstStyle>
            <a:lvl1pPr algn="ctr">
              <a:lnSpc>
                <a:spcPct val="100000"/>
              </a:lnSpc>
              <a:defRPr lang="ko-KR" altLang="en-US" sz="1200" dirty="0">
                <a:solidFill>
                  <a:schemeClr val="tx1">
                    <a:lumMod val="75000"/>
                    <a:lumOff val="25000"/>
                  </a:schemeClr>
                </a:solidFill>
              </a:defRPr>
            </a:lvl1pPr>
          </a:lstStyle>
          <a:p>
            <a:pPr marL="0" lvl="0" indent="0" algn="ctr">
              <a:buNone/>
            </a:pPr>
            <a:r>
              <a:rPr lang="en-US" altLang="ko-KR" dirty="0"/>
              <a:t>Place Your Picture Here</a:t>
            </a:r>
            <a:endParaRPr lang="ko-KR" altLang="en-US" dirty="0"/>
          </a:p>
        </p:txBody>
      </p:sp>
      <p:sp>
        <p:nvSpPr>
          <p:cNvPr id="13" name="그림 개체 틀 2">
            <a:extLst>
              <a:ext uri="{FF2B5EF4-FFF2-40B4-BE49-F238E27FC236}">
                <a16:creationId xmlns:a16="http://schemas.microsoft.com/office/drawing/2014/main" id="{F8820DFE-35B9-44E0-883B-A21DCD7C7503}"/>
              </a:ext>
            </a:extLst>
          </p:cNvPr>
          <p:cNvSpPr>
            <a:spLocks noGrp="1"/>
          </p:cNvSpPr>
          <p:nvPr>
            <p:ph type="pic" sz="quarter" idx="43" hasCustomPrompt="1"/>
          </p:nvPr>
        </p:nvSpPr>
        <p:spPr>
          <a:xfrm>
            <a:off x="9016308" y="1684641"/>
            <a:ext cx="2268000" cy="1986288"/>
          </a:xfrm>
          <a:prstGeom prst="rect">
            <a:avLst/>
          </a:prstGeom>
          <a:solidFill>
            <a:schemeClr val="bg1">
              <a:lumMod val="95000"/>
            </a:schemeClr>
          </a:solidFill>
          <a:ln w="19050">
            <a:solidFill>
              <a:schemeClr val="accent4"/>
            </a:solidFill>
          </a:ln>
        </p:spPr>
        <p:txBody>
          <a:bodyPr anchor="ctr"/>
          <a:lstStyle>
            <a:lvl1pPr algn="ctr">
              <a:lnSpc>
                <a:spcPct val="100000"/>
              </a:lnSpc>
              <a:defRPr lang="ko-KR" altLang="en-US" sz="1200" dirty="0">
                <a:solidFill>
                  <a:schemeClr val="tx1">
                    <a:lumMod val="75000"/>
                    <a:lumOff val="25000"/>
                  </a:schemeClr>
                </a:solidFill>
              </a:defRPr>
            </a:lvl1pPr>
          </a:lstStyle>
          <a:p>
            <a:pPr marL="0" lvl="0" indent="0" algn="ctr">
              <a:buNone/>
            </a:pPr>
            <a:r>
              <a:rPr lang="en-US" altLang="ko-KR" dirty="0"/>
              <a:t>Place Your Picture Here</a:t>
            </a:r>
            <a:endParaRPr lang="ko-KR" altLang="en-US" dirty="0"/>
          </a:p>
        </p:txBody>
      </p:sp>
      <p:sp>
        <p:nvSpPr>
          <p:cNvPr id="22" name="Text Placeholder 9">
            <a:extLst>
              <a:ext uri="{FF2B5EF4-FFF2-40B4-BE49-F238E27FC236}">
                <a16:creationId xmlns:a16="http://schemas.microsoft.com/office/drawing/2014/main" id="{4111A57B-317A-41FC-8D5B-458B4DA86DA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7" name="Group 26">
            <a:extLst>
              <a:ext uri="{FF2B5EF4-FFF2-40B4-BE49-F238E27FC236}">
                <a16:creationId xmlns:a16="http://schemas.microsoft.com/office/drawing/2014/main" id="{6B03E213-D4DF-4EF0-9F61-659F284976AB}"/>
              </a:ext>
            </a:extLst>
          </p:cNvPr>
          <p:cNvGrpSpPr/>
          <p:nvPr userDrawn="1"/>
        </p:nvGrpSpPr>
        <p:grpSpPr>
          <a:xfrm flipV="1">
            <a:off x="0" y="6589394"/>
            <a:ext cx="12207240" cy="169545"/>
            <a:chOff x="0" y="6646544"/>
            <a:chExt cx="9003886" cy="169545"/>
          </a:xfrm>
        </p:grpSpPr>
        <p:sp>
          <p:nvSpPr>
            <p:cNvPr id="23" name="Rectangle 22">
              <a:extLst>
                <a:ext uri="{FF2B5EF4-FFF2-40B4-BE49-F238E27FC236}">
                  <a16:creationId xmlns:a16="http://schemas.microsoft.com/office/drawing/2014/main" id="{EA3FE02D-42B7-4C9D-8A1E-1D89D526B2CE}"/>
                </a:ext>
              </a:extLst>
            </p:cNvPr>
            <p:cNvSpPr/>
            <p:nvPr userDrawn="1"/>
          </p:nvSpPr>
          <p:spPr>
            <a:xfrm>
              <a:off x="0" y="6724649"/>
              <a:ext cx="900388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8D5CB49-7A8E-4E79-8B3F-4B08186A005B}"/>
                </a:ext>
              </a:extLst>
            </p:cNvPr>
            <p:cNvSpPr/>
            <p:nvPr userDrawn="1"/>
          </p:nvSpPr>
          <p:spPr>
            <a:xfrm>
              <a:off x="0" y="6646544"/>
              <a:ext cx="9003886"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3D770D03-D2D1-48C9-8D60-8B6B995F4025}"/>
              </a:ext>
            </a:extLst>
          </p:cNvPr>
          <p:cNvSpPr/>
          <p:nvPr userDrawn="1"/>
        </p:nvSpPr>
        <p:spPr>
          <a:xfrm>
            <a:off x="9162634" y="6483782"/>
            <a:ext cx="2800767" cy="365760"/>
          </a:xfrm>
          <a:prstGeom prst="rect">
            <a:avLst/>
          </a:prstGeom>
        </p:spPr>
        <p:txBody>
          <a:bodyPr wrap="none">
            <a:spAutoFit/>
          </a:bodyPr>
          <a:lstStyle/>
          <a:p>
            <a:r>
              <a:rPr lang="en-US" dirty="0">
                <a:solidFill>
                  <a:schemeClr val="bg1"/>
                </a:solidFill>
              </a:rPr>
              <a:t>Living Sports Healthy Life</a:t>
            </a:r>
          </a:p>
        </p:txBody>
      </p:sp>
    </p:spTree>
    <p:extLst>
      <p:ext uri="{BB962C8B-B14F-4D97-AF65-F5344CB8AC3E}">
        <p14:creationId xmlns:p14="http://schemas.microsoft.com/office/powerpoint/2010/main" val="4087088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20" name="막힌 원호 14">
            <a:extLst>
              <a:ext uri="{FF2B5EF4-FFF2-40B4-BE49-F238E27FC236}">
                <a16:creationId xmlns:a16="http://schemas.microsoft.com/office/drawing/2014/main" id="{8BBD93FA-C902-44BC-A5BA-59A5998BE45C}"/>
              </a:ext>
            </a:extLst>
          </p:cNvPr>
          <p:cNvSpPr/>
          <p:nvPr userDrawn="1"/>
        </p:nvSpPr>
        <p:spPr>
          <a:xfrm>
            <a:off x="4093892" y="1736269"/>
            <a:ext cx="3960000" cy="3960000"/>
          </a:xfrm>
          <a:prstGeom prst="blockArc">
            <a:avLst>
              <a:gd name="adj1" fmla="val 13812800"/>
              <a:gd name="adj2" fmla="val 7644143"/>
              <a:gd name="adj3" fmla="val 1399"/>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nvGrpSpPr>
          <p:cNvPr id="11" name="Graphic 14">
            <a:extLst>
              <a:ext uri="{FF2B5EF4-FFF2-40B4-BE49-F238E27FC236}">
                <a16:creationId xmlns:a16="http://schemas.microsoft.com/office/drawing/2014/main" id="{2E342667-10AA-49D5-AE1F-137CD2CCB9D7}"/>
              </a:ext>
            </a:extLst>
          </p:cNvPr>
          <p:cNvGrpSpPr/>
          <p:nvPr userDrawn="1"/>
        </p:nvGrpSpPr>
        <p:grpSpPr>
          <a:xfrm>
            <a:off x="580088" y="2156930"/>
            <a:ext cx="4675576" cy="3677420"/>
            <a:chOff x="2444748" y="555045"/>
            <a:chExt cx="7282048" cy="5727454"/>
          </a:xfrm>
        </p:grpSpPr>
        <p:sp>
          <p:nvSpPr>
            <p:cNvPr id="12" name="Freeform: Shape 11">
              <a:extLst>
                <a:ext uri="{FF2B5EF4-FFF2-40B4-BE49-F238E27FC236}">
                  <a16:creationId xmlns:a16="http://schemas.microsoft.com/office/drawing/2014/main" id="{6C9C1B7D-C3CE-418C-9D63-709049FC27E0}"/>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6DD3A80-9D01-4A09-9582-D2AE8F633F6D}"/>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1BDD594B-BBD5-43B3-A91A-753123B90D57}"/>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2315B81-0243-4AF0-8FD9-D9F2016F5FC0}"/>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15EB18CD-553D-4A06-9CD9-FE5BB3A03B8A}"/>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041E64BB-2DFD-43AE-BCB2-02903F91BAEF}"/>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ACC7839-251D-4AC4-90DF-2C24A60C3AAE}"/>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FF6E2B2-9E41-4BAB-8E49-E2A69BA3BB62}"/>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21" name="그림 개체 틀 2">
            <a:extLst>
              <a:ext uri="{FF2B5EF4-FFF2-40B4-BE49-F238E27FC236}">
                <a16:creationId xmlns:a16="http://schemas.microsoft.com/office/drawing/2014/main" id="{373EB29B-D8B2-4E67-86D0-A7E8DEE9DF53}"/>
              </a:ext>
            </a:extLst>
          </p:cNvPr>
          <p:cNvSpPr>
            <a:spLocks noGrp="1"/>
          </p:cNvSpPr>
          <p:nvPr>
            <p:ph type="pic" sz="quarter" idx="42" hasCustomPrompt="1"/>
          </p:nvPr>
        </p:nvSpPr>
        <p:spPr>
          <a:xfrm>
            <a:off x="745720" y="2311004"/>
            <a:ext cx="4398848" cy="2559337"/>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22" name="Text Placeholder 9">
            <a:extLst>
              <a:ext uri="{FF2B5EF4-FFF2-40B4-BE49-F238E27FC236}">
                <a16:creationId xmlns:a16="http://schemas.microsoft.com/office/drawing/2014/main" id="{0A0E8F74-C84A-4E87-A4DB-96386B2C25F5}"/>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3" name="Group 22">
            <a:extLst>
              <a:ext uri="{FF2B5EF4-FFF2-40B4-BE49-F238E27FC236}">
                <a16:creationId xmlns:a16="http://schemas.microsoft.com/office/drawing/2014/main" id="{1C12A43D-C1F5-4390-B49E-5FBD8861E8A1}"/>
              </a:ext>
            </a:extLst>
          </p:cNvPr>
          <p:cNvGrpSpPr/>
          <p:nvPr userDrawn="1"/>
        </p:nvGrpSpPr>
        <p:grpSpPr>
          <a:xfrm flipV="1">
            <a:off x="0" y="6589394"/>
            <a:ext cx="12207240" cy="169545"/>
            <a:chOff x="0" y="6646544"/>
            <a:chExt cx="9003886" cy="169545"/>
          </a:xfrm>
        </p:grpSpPr>
        <p:sp>
          <p:nvSpPr>
            <p:cNvPr id="24" name="Rectangle 23">
              <a:extLst>
                <a:ext uri="{FF2B5EF4-FFF2-40B4-BE49-F238E27FC236}">
                  <a16:creationId xmlns:a16="http://schemas.microsoft.com/office/drawing/2014/main" id="{5B431CBC-18C0-4B51-88D8-2EF236882C33}"/>
                </a:ext>
              </a:extLst>
            </p:cNvPr>
            <p:cNvSpPr/>
            <p:nvPr userDrawn="1"/>
          </p:nvSpPr>
          <p:spPr>
            <a:xfrm>
              <a:off x="0" y="6724649"/>
              <a:ext cx="900388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64C95D7-63F7-4F73-9BB1-8F284217E91C}"/>
                </a:ext>
              </a:extLst>
            </p:cNvPr>
            <p:cNvSpPr/>
            <p:nvPr userDrawn="1"/>
          </p:nvSpPr>
          <p:spPr>
            <a:xfrm>
              <a:off x="0" y="6646544"/>
              <a:ext cx="9003886"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57E6A7A2-8B51-48FF-A13A-1C46967E3EB3}"/>
              </a:ext>
            </a:extLst>
          </p:cNvPr>
          <p:cNvSpPr/>
          <p:nvPr userDrawn="1"/>
        </p:nvSpPr>
        <p:spPr>
          <a:xfrm>
            <a:off x="9162634" y="6483782"/>
            <a:ext cx="2800767" cy="365760"/>
          </a:xfrm>
          <a:prstGeom prst="rect">
            <a:avLst/>
          </a:prstGeom>
        </p:spPr>
        <p:txBody>
          <a:bodyPr wrap="none">
            <a:spAutoFit/>
          </a:bodyPr>
          <a:lstStyle/>
          <a:p>
            <a:r>
              <a:rPr lang="en-US" dirty="0">
                <a:solidFill>
                  <a:schemeClr val="bg1"/>
                </a:solidFill>
              </a:rPr>
              <a:t>Living Sports Healthy Life</a:t>
            </a:r>
          </a:p>
        </p:txBody>
      </p:sp>
    </p:spTree>
    <p:extLst>
      <p:ext uri="{BB962C8B-B14F-4D97-AF65-F5344CB8AC3E}">
        <p14:creationId xmlns:p14="http://schemas.microsoft.com/office/powerpoint/2010/main" val="652011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49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2EEC15B-760A-48FB-A7A0-26CAB8A23208}" type="datetimeFigureOut">
              <a:rPr lang="vi-VN" smtClean="0"/>
              <a:t>27/02/2023</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951B4D2-BF5E-4F5D-B04E-E4664374C4B2}" type="slidenum">
              <a:rPr lang="vi-VN" smtClean="0"/>
              <a:t>‹#›</a:t>
            </a:fld>
            <a:endParaRPr lang="vi-VN"/>
          </a:p>
        </p:txBody>
      </p:sp>
    </p:spTree>
    <p:extLst>
      <p:ext uri="{BB962C8B-B14F-4D97-AF65-F5344CB8AC3E}">
        <p14:creationId xmlns:p14="http://schemas.microsoft.com/office/powerpoint/2010/main" val="898029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2EEC15B-760A-48FB-A7A0-26CAB8A23208}" type="datetimeFigureOut">
              <a:rPr lang="vi-VN" smtClean="0"/>
              <a:t>27/02/2023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951B4D2-BF5E-4F5D-B04E-E4664374C4B2}" type="slidenum">
              <a:rPr lang="vi-VN" smtClean="0"/>
              <a:t>‹#›</a:t>
            </a:fld>
            <a:endParaRPr lang="vi-VN"/>
          </a:p>
        </p:txBody>
      </p:sp>
    </p:spTree>
    <p:extLst>
      <p:ext uri="{BB962C8B-B14F-4D97-AF65-F5344CB8AC3E}">
        <p14:creationId xmlns:p14="http://schemas.microsoft.com/office/powerpoint/2010/main" val="377213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sp>
        <p:nvSpPr>
          <p:cNvPr id="78" name="Google Shape;78;p5"/>
          <p:cNvSpPr txBox="1">
            <a:spLocks noGrp="1"/>
          </p:cNvSpPr>
          <p:nvPr>
            <p:ph type="title"/>
          </p:nvPr>
        </p:nvSpPr>
        <p:spPr>
          <a:xfrm>
            <a:off x="1085700" y="523433"/>
            <a:ext cx="7323200" cy="10216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1085700" y="1769800"/>
            <a:ext cx="8176800" cy="4194000"/>
          </a:xfrm>
          <a:prstGeom prst="rect">
            <a:avLst/>
          </a:prstGeom>
        </p:spPr>
        <p:txBody>
          <a:bodyPr spcFirstLastPara="1" wrap="square" lIns="91425" tIns="91425" rIns="91425" bIns="91425" anchor="ctr" anchorCtr="0"/>
          <a:lstStyle>
            <a:lvl1pPr marL="609570" lvl="0" indent="-507974">
              <a:spcBef>
                <a:spcPts val="800"/>
              </a:spcBef>
              <a:spcAft>
                <a:spcPts val="0"/>
              </a:spcAft>
              <a:buSzPts val="2400"/>
              <a:buChar char="▰"/>
              <a:defRPr/>
            </a:lvl1pPr>
            <a:lvl2pPr marL="1219140" lvl="1" indent="-507974">
              <a:spcBef>
                <a:spcPts val="1333"/>
              </a:spcBef>
              <a:spcAft>
                <a:spcPts val="0"/>
              </a:spcAft>
              <a:buSzPts val="2400"/>
              <a:buChar char="▻"/>
              <a:defRPr/>
            </a:lvl2pPr>
            <a:lvl3pPr marL="1828709" lvl="2" indent="-507974">
              <a:spcBef>
                <a:spcPts val="1333"/>
              </a:spcBef>
              <a:spcAft>
                <a:spcPts val="0"/>
              </a:spcAft>
              <a:buSzPts val="2400"/>
              <a:buChar char="▻"/>
              <a:defRPr/>
            </a:lvl3pPr>
            <a:lvl4pPr marL="2438278" lvl="3" indent="-507974">
              <a:spcBef>
                <a:spcPts val="1333"/>
              </a:spcBef>
              <a:spcAft>
                <a:spcPts val="0"/>
              </a:spcAft>
              <a:buSzPts val="2400"/>
              <a:buChar char="▻"/>
              <a:defRPr/>
            </a:lvl4pPr>
            <a:lvl5pPr marL="3047848" lvl="4" indent="-507974">
              <a:spcBef>
                <a:spcPts val="1333"/>
              </a:spcBef>
              <a:spcAft>
                <a:spcPts val="0"/>
              </a:spcAft>
              <a:buSzPts val="2400"/>
              <a:buChar char="▻"/>
              <a:defRPr/>
            </a:lvl5pPr>
            <a:lvl6pPr marL="3657418" lvl="5" indent="-507974">
              <a:spcBef>
                <a:spcPts val="1333"/>
              </a:spcBef>
              <a:spcAft>
                <a:spcPts val="0"/>
              </a:spcAft>
              <a:buSzPts val="2400"/>
              <a:buChar char="▻"/>
              <a:defRPr/>
            </a:lvl6pPr>
            <a:lvl7pPr marL="4266987" lvl="6" indent="-507974">
              <a:spcBef>
                <a:spcPts val="1333"/>
              </a:spcBef>
              <a:spcAft>
                <a:spcPts val="0"/>
              </a:spcAft>
              <a:buSzPts val="2400"/>
              <a:buChar char="▻"/>
              <a:defRPr/>
            </a:lvl7pPr>
            <a:lvl8pPr marL="4876557" lvl="7" indent="-507974">
              <a:spcBef>
                <a:spcPts val="1333"/>
              </a:spcBef>
              <a:spcAft>
                <a:spcPts val="0"/>
              </a:spcAft>
              <a:buSzPts val="2400"/>
              <a:buChar char="▻"/>
              <a:defRPr/>
            </a:lvl8pPr>
            <a:lvl9pPr marL="5486126" lvl="8" indent="-507974">
              <a:spcBef>
                <a:spcPts val="1333"/>
              </a:spcBef>
              <a:spcAft>
                <a:spcPts val="1333"/>
              </a:spcAft>
              <a:buSzPts val="2400"/>
              <a:buChar char="▻"/>
              <a:defRPr/>
            </a:lvl9pPr>
          </a:lstStyle>
          <a:p>
            <a:endParaRPr/>
          </a:p>
        </p:txBody>
      </p:sp>
      <p:sp>
        <p:nvSpPr>
          <p:cNvPr id="80" name="Google Shape;80;p5"/>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419269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B0B77-56F5-4F85-BCDB-F5DCFF283D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895E5A-5CDE-4BD9-9CA8-E015552B4B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066E79-F36E-40D5-88CD-74C6DA504528}"/>
              </a:ext>
            </a:extLst>
          </p:cNvPr>
          <p:cNvSpPr>
            <a:spLocks noGrp="1"/>
          </p:cNvSpPr>
          <p:nvPr>
            <p:ph type="dt" sz="half" idx="10"/>
          </p:nvPr>
        </p:nvSpPr>
        <p:spPr/>
        <p:txBody>
          <a:bodyPr/>
          <a:lstStyle/>
          <a:p>
            <a:fld id="{092F92DC-C7A4-42A9-9CD7-2D8ED1250B4B}" type="datetimeFigureOut">
              <a:rPr lang="en-US" smtClean="0"/>
              <a:t>2/27/2023</a:t>
            </a:fld>
            <a:endParaRPr lang="en-US"/>
          </a:p>
        </p:txBody>
      </p:sp>
      <p:sp>
        <p:nvSpPr>
          <p:cNvPr id="5" name="Footer Placeholder 4">
            <a:extLst>
              <a:ext uri="{FF2B5EF4-FFF2-40B4-BE49-F238E27FC236}">
                <a16:creationId xmlns:a16="http://schemas.microsoft.com/office/drawing/2014/main" id="{9BF25532-1E2E-4E13-B81F-C5026ABD9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E5C7C-FF17-4789-8202-CD292E507468}"/>
              </a:ext>
            </a:extLst>
          </p:cNvPr>
          <p:cNvSpPr>
            <a:spLocks noGrp="1"/>
          </p:cNvSpPr>
          <p:nvPr>
            <p:ph type="sldNum" sz="quarter" idx="12"/>
          </p:nvPr>
        </p:nvSpPr>
        <p:spPr/>
        <p:txBody>
          <a:bodyPr/>
          <a:lstStyle/>
          <a:p>
            <a:fld id="{CF72E8CF-BB12-4EF9-8064-595117A45E08}" type="slidenum">
              <a:rPr lang="en-US" smtClean="0"/>
              <a:t>‹#›</a:t>
            </a:fld>
            <a:endParaRPr lang="en-US"/>
          </a:p>
        </p:txBody>
      </p:sp>
    </p:spTree>
    <p:extLst>
      <p:ext uri="{BB962C8B-B14F-4D97-AF65-F5344CB8AC3E}">
        <p14:creationId xmlns:p14="http://schemas.microsoft.com/office/powerpoint/2010/main" val="39551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ouble Timeline">
    <p:spTree>
      <p:nvGrpSpPr>
        <p:cNvPr id="1" name=""/>
        <p:cNvGrpSpPr/>
        <p:nvPr/>
      </p:nvGrpSpPr>
      <p:grpSpPr>
        <a:xfrm>
          <a:off x="0" y="0"/>
          <a:ext cx="0" cy="0"/>
          <a:chOff x="0" y="0"/>
          <a:chExt cx="0" cy="0"/>
        </a:xfrm>
      </p:grpSpPr>
      <p:sp>
        <p:nvSpPr>
          <p:cNvPr id="34" name="Text Placeholder 48">
            <a:extLst>
              <a:ext uri="{FF2B5EF4-FFF2-40B4-BE49-F238E27FC236}">
                <a16:creationId xmlns:a16="http://schemas.microsoft.com/office/drawing/2014/main" id="{C6E48CAB-F1C0-4E71-9686-C02A967E923F}"/>
              </a:ext>
            </a:extLst>
          </p:cNvPr>
          <p:cNvSpPr>
            <a:spLocks noGrp="1"/>
          </p:cNvSpPr>
          <p:nvPr>
            <p:ph type="body" sz="quarter" idx="10" hasCustomPrompt="1"/>
          </p:nvPr>
        </p:nvSpPr>
        <p:spPr>
          <a:xfrm>
            <a:off x="456182" y="4014522"/>
            <a:ext cx="1182118" cy="302186"/>
          </a:xfrm>
        </p:spPr>
        <p:txBody>
          <a:bodyPr lIns="0" rIns="0">
            <a:noAutofit/>
          </a:bodyPr>
          <a:lstStyle>
            <a:lvl1pPr marL="0" indent="0">
              <a:buNone/>
              <a:defRPr sz="1600" b="1">
                <a:solidFill>
                  <a:schemeClr val="accent4"/>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EDIT</a:t>
            </a:r>
          </a:p>
        </p:txBody>
      </p:sp>
      <p:sp>
        <p:nvSpPr>
          <p:cNvPr id="35" name="Text Placeholder 50">
            <a:extLst>
              <a:ext uri="{FF2B5EF4-FFF2-40B4-BE49-F238E27FC236}">
                <a16:creationId xmlns:a16="http://schemas.microsoft.com/office/drawing/2014/main" id="{7C226081-D459-4A68-9B23-0C804E6A639C}"/>
              </a:ext>
            </a:extLst>
          </p:cNvPr>
          <p:cNvSpPr>
            <a:spLocks noGrp="1"/>
          </p:cNvSpPr>
          <p:nvPr>
            <p:ph type="body" sz="quarter" idx="11"/>
          </p:nvPr>
        </p:nvSpPr>
        <p:spPr>
          <a:xfrm>
            <a:off x="456182" y="4486180"/>
            <a:ext cx="1182118" cy="1183101"/>
          </a:xfrm>
        </p:spPr>
        <p:txBody>
          <a:bodyPr lIns="0" rIns="0">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50" name="Text Placeholder 48">
            <a:extLst>
              <a:ext uri="{FF2B5EF4-FFF2-40B4-BE49-F238E27FC236}">
                <a16:creationId xmlns:a16="http://schemas.microsoft.com/office/drawing/2014/main" id="{C32AE455-05F0-44FA-98C4-73D9C60DF896}"/>
              </a:ext>
            </a:extLst>
          </p:cNvPr>
          <p:cNvSpPr>
            <a:spLocks noGrp="1"/>
          </p:cNvSpPr>
          <p:nvPr>
            <p:ph type="body" sz="quarter" idx="32" hasCustomPrompt="1"/>
          </p:nvPr>
        </p:nvSpPr>
        <p:spPr>
          <a:xfrm>
            <a:off x="1839104" y="4014522"/>
            <a:ext cx="1208897" cy="302186"/>
          </a:xfrm>
        </p:spPr>
        <p:txBody>
          <a:bodyPr lIns="0" rIns="0">
            <a:noAutofit/>
          </a:bodyPr>
          <a:lstStyle>
            <a:lvl1pPr marL="0" indent="0">
              <a:buNone/>
              <a:defRPr sz="1600" b="1">
                <a:solidFill>
                  <a:schemeClr val="accent5"/>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EDIT</a:t>
            </a:r>
          </a:p>
        </p:txBody>
      </p:sp>
      <p:sp>
        <p:nvSpPr>
          <p:cNvPr id="51" name="Text Placeholder 50">
            <a:extLst>
              <a:ext uri="{FF2B5EF4-FFF2-40B4-BE49-F238E27FC236}">
                <a16:creationId xmlns:a16="http://schemas.microsoft.com/office/drawing/2014/main" id="{3C3FB663-073E-458E-A31A-B15112A0D377}"/>
              </a:ext>
            </a:extLst>
          </p:cNvPr>
          <p:cNvSpPr>
            <a:spLocks noGrp="1"/>
          </p:cNvSpPr>
          <p:nvPr>
            <p:ph type="body" sz="quarter" idx="33"/>
          </p:nvPr>
        </p:nvSpPr>
        <p:spPr>
          <a:xfrm>
            <a:off x="1839103" y="4486180"/>
            <a:ext cx="1182118" cy="1183101"/>
          </a:xfrm>
        </p:spPr>
        <p:txBody>
          <a:bodyPr lIns="0" rIns="0">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52" name="Text Placeholder 48">
            <a:extLst>
              <a:ext uri="{FF2B5EF4-FFF2-40B4-BE49-F238E27FC236}">
                <a16:creationId xmlns:a16="http://schemas.microsoft.com/office/drawing/2014/main" id="{91332113-C9A3-4B1F-A973-C30104497DCE}"/>
              </a:ext>
            </a:extLst>
          </p:cNvPr>
          <p:cNvSpPr>
            <a:spLocks noGrp="1"/>
          </p:cNvSpPr>
          <p:nvPr>
            <p:ph type="body" sz="quarter" idx="34" hasCustomPrompt="1"/>
          </p:nvPr>
        </p:nvSpPr>
        <p:spPr>
          <a:xfrm>
            <a:off x="3222025" y="4014522"/>
            <a:ext cx="1181099" cy="302186"/>
          </a:xfrm>
        </p:spPr>
        <p:txBody>
          <a:bodyPr lIns="0" rIns="0">
            <a:noAutofit/>
          </a:bodyPr>
          <a:lstStyle>
            <a:lvl1pPr marL="0" indent="0">
              <a:buNone/>
              <a:defRPr sz="1600" b="1">
                <a:solidFill>
                  <a:schemeClr val="accent6"/>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EDIT</a:t>
            </a:r>
          </a:p>
        </p:txBody>
      </p:sp>
      <p:sp>
        <p:nvSpPr>
          <p:cNvPr id="53" name="Text Placeholder 50">
            <a:extLst>
              <a:ext uri="{FF2B5EF4-FFF2-40B4-BE49-F238E27FC236}">
                <a16:creationId xmlns:a16="http://schemas.microsoft.com/office/drawing/2014/main" id="{CDAC2DE8-0B23-47D4-A121-018184C5D2BD}"/>
              </a:ext>
            </a:extLst>
          </p:cNvPr>
          <p:cNvSpPr>
            <a:spLocks noGrp="1"/>
          </p:cNvSpPr>
          <p:nvPr>
            <p:ph type="body" sz="quarter" idx="35"/>
          </p:nvPr>
        </p:nvSpPr>
        <p:spPr>
          <a:xfrm>
            <a:off x="3222024" y="4486180"/>
            <a:ext cx="1182118" cy="1183101"/>
          </a:xfrm>
        </p:spPr>
        <p:txBody>
          <a:bodyPr lIns="0" rIns="0">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54" name="Text Placeholder 48">
            <a:extLst>
              <a:ext uri="{FF2B5EF4-FFF2-40B4-BE49-F238E27FC236}">
                <a16:creationId xmlns:a16="http://schemas.microsoft.com/office/drawing/2014/main" id="{AE8613EE-32F0-4251-809B-6B9907E226CF}"/>
              </a:ext>
            </a:extLst>
          </p:cNvPr>
          <p:cNvSpPr>
            <a:spLocks noGrp="1"/>
          </p:cNvSpPr>
          <p:nvPr>
            <p:ph type="body" sz="quarter" idx="36" hasCustomPrompt="1"/>
          </p:nvPr>
        </p:nvSpPr>
        <p:spPr>
          <a:xfrm>
            <a:off x="4604945" y="4014522"/>
            <a:ext cx="1181099" cy="302186"/>
          </a:xfrm>
        </p:spPr>
        <p:txBody>
          <a:bodyPr lIns="0" rIns="0">
            <a:noAutofit/>
          </a:bodyPr>
          <a:lstStyle>
            <a:lvl1pPr marL="0" indent="0">
              <a:buNone/>
              <a:defRPr sz="1600" b="1">
                <a:solidFill>
                  <a:schemeClr val="accent3"/>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EDIT</a:t>
            </a:r>
          </a:p>
        </p:txBody>
      </p:sp>
      <p:sp>
        <p:nvSpPr>
          <p:cNvPr id="55" name="Text Placeholder 50">
            <a:extLst>
              <a:ext uri="{FF2B5EF4-FFF2-40B4-BE49-F238E27FC236}">
                <a16:creationId xmlns:a16="http://schemas.microsoft.com/office/drawing/2014/main" id="{6E9683DA-61F6-48A0-9453-C03FB9794010}"/>
              </a:ext>
            </a:extLst>
          </p:cNvPr>
          <p:cNvSpPr>
            <a:spLocks noGrp="1"/>
          </p:cNvSpPr>
          <p:nvPr>
            <p:ph type="body" sz="quarter" idx="37"/>
          </p:nvPr>
        </p:nvSpPr>
        <p:spPr>
          <a:xfrm>
            <a:off x="4604944" y="4486180"/>
            <a:ext cx="1182118" cy="1183101"/>
          </a:xfrm>
        </p:spPr>
        <p:txBody>
          <a:bodyPr lIns="0" rIns="0">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56" name="Text Placeholder 48">
            <a:extLst>
              <a:ext uri="{FF2B5EF4-FFF2-40B4-BE49-F238E27FC236}">
                <a16:creationId xmlns:a16="http://schemas.microsoft.com/office/drawing/2014/main" id="{53C09CD9-E6F6-4AA3-968A-491D1568E739}"/>
              </a:ext>
            </a:extLst>
          </p:cNvPr>
          <p:cNvSpPr>
            <a:spLocks noGrp="1"/>
          </p:cNvSpPr>
          <p:nvPr>
            <p:ph type="body" sz="quarter" idx="38" hasCustomPrompt="1"/>
          </p:nvPr>
        </p:nvSpPr>
        <p:spPr>
          <a:xfrm>
            <a:off x="6555231" y="4014522"/>
            <a:ext cx="1181099" cy="302186"/>
          </a:xfrm>
        </p:spPr>
        <p:txBody>
          <a:bodyPr lIns="0" rIns="0">
            <a:noAutofit/>
          </a:bodyPr>
          <a:lstStyle>
            <a:lvl1pPr marL="0" indent="0">
              <a:buNone/>
              <a:defRPr sz="1600" b="1">
                <a:solidFill>
                  <a:schemeClr val="accent4"/>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EDIT</a:t>
            </a:r>
          </a:p>
        </p:txBody>
      </p:sp>
      <p:sp>
        <p:nvSpPr>
          <p:cNvPr id="57" name="Text Placeholder 50">
            <a:extLst>
              <a:ext uri="{FF2B5EF4-FFF2-40B4-BE49-F238E27FC236}">
                <a16:creationId xmlns:a16="http://schemas.microsoft.com/office/drawing/2014/main" id="{4457D5F2-D7AE-44A9-847A-D20086BCCC22}"/>
              </a:ext>
            </a:extLst>
          </p:cNvPr>
          <p:cNvSpPr>
            <a:spLocks noGrp="1"/>
          </p:cNvSpPr>
          <p:nvPr>
            <p:ph type="body" sz="quarter" idx="39"/>
          </p:nvPr>
        </p:nvSpPr>
        <p:spPr>
          <a:xfrm>
            <a:off x="6555230" y="4486180"/>
            <a:ext cx="1182118" cy="1183101"/>
          </a:xfrm>
        </p:spPr>
        <p:txBody>
          <a:bodyPr lIns="0" rIns="0">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58" name="Text Placeholder 48">
            <a:extLst>
              <a:ext uri="{FF2B5EF4-FFF2-40B4-BE49-F238E27FC236}">
                <a16:creationId xmlns:a16="http://schemas.microsoft.com/office/drawing/2014/main" id="{4FBE8211-41BE-41C2-B826-94FD55BC0AA4}"/>
              </a:ext>
            </a:extLst>
          </p:cNvPr>
          <p:cNvSpPr>
            <a:spLocks noGrp="1"/>
          </p:cNvSpPr>
          <p:nvPr>
            <p:ph type="body" sz="quarter" idx="40" hasCustomPrompt="1"/>
          </p:nvPr>
        </p:nvSpPr>
        <p:spPr>
          <a:xfrm>
            <a:off x="7938151" y="4014522"/>
            <a:ext cx="1181098" cy="302186"/>
          </a:xfrm>
        </p:spPr>
        <p:txBody>
          <a:bodyPr lIns="0" rIns="0">
            <a:noAutofit/>
          </a:bodyPr>
          <a:lstStyle>
            <a:lvl1pPr marL="0" indent="0">
              <a:buNone/>
              <a:defRPr sz="1600" b="1">
                <a:solidFill>
                  <a:schemeClr val="accent5"/>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EDIT</a:t>
            </a:r>
          </a:p>
        </p:txBody>
      </p:sp>
      <p:sp>
        <p:nvSpPr>
          <p:cNvPr id="59" name="Text Placeholder 50">
            <a:extLst>
              <a:ext uri="{FF2B5EF4-FFF2-40B4-BE49-F238E27FC236}">
                <a16:creationId xmlns:a16="http://schemas.microsoft.com/office/drawing/2014/main" id="{18C75666-F3E0-4AD7-8C05-FEFFEAE1D10C}"/>
              </a:ext>
            </a:extLst>
          </p:cNvPr>
          <p:cNvSpPr>
            <a:spLocks noGrp="1"/>
          </p:cNvSpPr>
          <p:nvPr>
            <p:ph type="body" sz="quarter" idx="41"/>
          </p:nvPr>
        </p:nvSpPr>
        <p:spPr>
          <a:xfrm>
            <a:off x="7938151" y="4486180"/>
            <a:ext cx="1182118" cy="1183101"/>
          </a:xfrm>
        </p:spPr>
        <p:txBody>
          <a:bodyPr lIns="0" rIns="0">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60" name="Text Placeholder 48">
            <a:extLst>
              <a:ext uri="{FF2B5EF4-FFF2-40B4-BE49-F238E27FC236}">
                <a16:creationId xmlns:a16="http://schemas.microsoft.com/office/drawing/2014/main" id="{66478F13-D9B8-4439-9B08-804CD6848EB9}"/>
              </a:ext>
            </a:extLst>
          </p:cNvPr>
          <p:cNvSpPr>
            <a:spLocks noGrp="1"/>
          </p:cNvSpPr>
          <p:nvPr>
            <p:ph type="body" sz="quarter" idx="42" hasCustomPrompt="1"/>
          </p:nvPr>
        </p:nvSpPr>
        <p:spPr>
          <a:xfrm>
            <a:off x="9321072" y="4014522"/>
            <a:ext cx="1181098" cy="302186"/>
          </a:xfrm>
        </p:spPr>
        <p:txBody>
          <a:bodyPr lIns="0" rIns="0">
            <a:noAutofit/>
          </a:bodyPr>
          <a:lstStyle>
            <a:lvl1pPr marL="0" indent="0">
              <a:buNone/>
              <a:defRPr sz="1600" b="1">
                <a:solidFill>
                  <a:schemeClr val="accent6"/>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EDIT</a:t>
            </a:r>
          </a:p>
        </p:txBody>
      </p:sp>
      <p:sp>
        <p:nvSpPr>
          <p:cNvPr id="61" name="Text Placeholder 50">
            <a:extLst>
              <a:ext uri="{FF2B5EF4-FFF2-40B4-BE49-F238E27FC236}">
                <a16:creationId xmlns:a16="http://schemas.microsoft.com/office/drawing/2014/main" id="{08844405-957A-4970-A2B6-D161FED665FF}"/>
              </a:ext>
            </a:extLst>
          </p:cNvPr>
          <p:cNvSpPr>
            <a:spLocks noGrp="1"/>
          </p:cNvSpPr>
          <p:nvPr>
            <p:ph type="body" sz="quarter" idx="43"/>
          </p:nvPr>
        </p:nvSpPr>
        <p:spPr>
          <a:xfrm>
            <a:off x="9321072" y="4486180"/>
            <a:ext cx="1182118" cy="1183101"/>
          </a:xfrm>
        </p:spPr>
        <p:txBody>
          <a:bodyPr lIns="0" rIns="0">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62" name="Text Placeholder 48">
            <a:extLst>
              <a:ext uri="{FF2B5EF4-FFF2-40B4-BE49-F238E27FC236}">
                <a16:creationId xmlns:a16="http://schemas.microsoft.com/office/drawing/2014/main" id="{6F067D31-AE61-48F0-A497-1908DC77F086}"/>
              </a:ext>
            </a:extLst>
          </p:cNvPr>
          <p:cNvSpPr>
            <a:spLocks noGrp="1"/>
          </p:cNvSpPr>
          <p:nvPr>
            <p:ph type="body" sz="quarter" idx="44" hasCustomPrompt="1"/>
          </p:nvPr>
        </p:nvSpPr>
        <p:spPr>
          <a:xfrm>
            <a:off x="10703992" y="4014522"/>
            <a:ext cx="1181098" cy="302186"/>
          </a:xfrm>
        </p:spPr>
        <p:txBody>
          <a:bodyPr lIns="0" rIns="0">
            <a:noAutofit/>
          </a:bodyPr>
          <a:lstStyle>
            <a:lvl1pPr marL="0" indent="0">
              <a:buNone/>
              <a:defRPr sz="1600" b="1">
                <a:solidFill>
                  <a:schemeClr val="accent3"/>
                </a:solidFill>
                <a:latin typeface="+mj-lt"/>
              </a:defRPr>
            </a:lvl1pPr>
            <a:lvl2pPr marL="457063" indent="0">
              <a:buNone/>
              <a:defRPr sz="1799"/>
            </a:lvl2pPr>
            <a:lvl3pPr marL="914126" indent="0">
              <a:buNone/>
              <a:defRPr sz="1799"/>
            </a:lvl3pPr>
            <a:lvl4pPr marL="1371189" indent="0">
              <a:buNone/>
              <a:defRPr sz="1799"/>
            </a:lvl4pPr>
            <a:lvl5pPr marL="1828251" indent="0">
              <a:buNone/>
              <a:defRPr sz="1799"/>
            </a:lvl5pPr>
          </a:lstStyle>
          <a:p>
            <a:pPr lvl="0"/>
            <a:r>
              <a:rPr lang="en-US" dirty="0"/>
              <a:t>EDIT</a:t>
            </a:r>
          </a:p>
        </p:txBody>
      </p:sp>
      <p:sp>
        <p:nvSpPr>
          <p:cNvPr id="63" name="Text Placeholder 50">
            <a:extLst>
              <a:ext uri="{FF2B5EF4-FFF2-40B4-BE49-F238E27FC236}">
                <a16:creationId xmlns:a16="http://schemas.microsoft.com/office/drawing/2014/main" id="{5B4A526A-A40E-4B7D-94EC-5FDCAD2EAD89}"/>
              </a:ext>
            </a:extLst>
          </p:cNvPr>
          <p:cNvSpPr>
            <a:spLocks noGrp="1"/>
          </p:cNvSpPr>
          <p:nvPr>
            <p:ph type="body" sz="quarter" idx="45"/>
          </p:nvPr>
        </p:nvSpPr>
        <p:spPr>
          <a:xfrm>
            <a:off x="10703992" y="4486180"/>
            <a:ext cx="1182118" cy="1183101"/>
          </a:xfrm>
        </p:spPr>
        <p:txBody>
          <a:bodyPr lIns="0" rIns="0">
            <a:noAutofit/>
          </a:bodyPr>
          <a:lstStyle>
            <a:lvl1pPr marL="0" indent="0">
              <a:lnSpc>
                <a:spcPct val="100000"/>
              </a:lnSpc>
              <a:buNone/>
              <a:defRPr sz="1100">
                <a:solidFill>
                  <a:schemeClr val="tx1"/>
                </a:solidFill>
              </a:defRPr>
            </a:lvl1pPr>
            <a:lvl2pPr marL="457063" indent="0">
              <a:buNone/>
              <a:defRPr sz="1100"/>
            </a:lvl2pPr>
            <a:lvl3pPr marL="914126" indent="0">
              <a:buNone/>
              <a:defRPr sz="1100"/>
            </a:lvl3pPr>
            <a:lvl4pPr marL="1371189" indent="0">
              <a:buNone/>
              <a:defRPr sz="1100"/>
            </a:lvl4pPr>
            <a:lvl5pPr marL="1828251" indent="0">
              <a:buNone/>
              <a:defRPr sz="1100"/>
            </a:lvl5pPr>
          </a:lstStyle>
          <a:p>
            <a:pPr lvl="0"/>
            <a:r>
              <a:rPr lang="en-US"/>
              <a:t>Click to edit Master text styles</a:t>
            </a:r>
          </a:p>
        </p:txBody>
      </p:sp>
      <p:sp>
        <p:nvSpPr>
          <p:cNvPr id="2" name="Title 1">
            <a:extLst>
              <a:ext uri="{FF2B5EF4-FFF2-40B4-BE49-F238E27FC236}">
                <a16:creationId xmlns:a16="http://schemas.microsoft.com/office/drawing/2014/main" id="{31A67390-01C5-4A4E-AF7F-79E8DB2B2D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4356714"/>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77BAAD-4C1E-493F-9D4A-16764A4ECEB4}"/>
              </a:ext>
            </a:extLst>
          </p:cNvPr>
          <p:cNvSpPr>
            <a:spLocks noGrp="1"/>
          </p:cNvSpPr>
          <p:nvPr>
            <p:ph type="dt" sz="half" idx="10"/>
          </p:nvPr>
        </p:nvSpPr>
        <p:spPr/>
        <p:txBody>
          <a:bodyPr/>
          <a:lstStyle>
            <a:lvl1pPr>
              <a:defRPr/>
            </a:lvl1pPr>
          </a:lstStyle>
          <a:p>
            <a:pPr>
              <a:defRPr/>
            </a:pPr>
            <a:endParaRPr lang="vi-VN"/>
          </a:p>
        </p:txBody>
      </p:sp>
      <p:sp>
        <p:nvSpPr>
          <p:cNvPr id="5" name="Footer Placeholder 4">
            <a:extLst>
              <a:ext uri="{FF2B5EF4-FFF2-40B4-BE49-F238E27FC236}">
                <a16:creationId xmlns:a16="http://schemas.microsoft.com/office/drawing/2014/main" id="{A537F674-DA2B-444E-9762-B90AC7613558}"/>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F27CB5BC-7F29-4039-A324-F6CE546DD43D}"/>
              </a:ext>
            </a:extLst>
          </p:cNvPr>
          <p:cNvSpPr>
            <a:spLocks noGrp="1"/>
          </p:cNvSpPr>
          <p:nvPr>
            <p:ph type="sldNum" sz="quarter" idx="12"/>
          </p:nvPr>
        </p:nvSpPr>
        <p:spPr/>
        <p:txBody>
          <a:bodyPr/>
          <a:lstStyle>
            <a:lvl1pPr>
              <a:defRPr/>
            </a:lvl1pPr>
          </a:lstStyle>
          <a:p>
            <a:pPr>
              <a:defRPr/>
            </a:pPr>
            <a:fld id="{492BAC05-9AD1-4148-9B05-7341EAAF20A7}" type="slidenum">
              <a:rPr lang="vi-VN" altLang="vi-VN"/>
              <a:pPr>
                <a:defRPr/>
              </a:pPr>
              <a:t>‹#›</a:t>
            </a:fld>
            <a:endParaRPr lang="vi-VN" altLang="vi-VN"/>
          </a:p>
        </p:txBody>
      </p:sp>
    </p:spTree>
    <p:extLst>
      <p:ext uri="{BB962C8B-B14F-4D97-AF65-F5344CB8AC3E}">
        <p14:creationId xmlns:p14="http://schemas.microsoft.com/office/powerpoint/2010/main" val="1425609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64022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1.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3C5442-2729-4FC9-82F5-98C87C65AB6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4" name="Picture 3" descr="A picture containing table, sitting, person, water&#10;&#10;Description automatically generated">
            <a:extLst>
              <a:ext uri="{FF2B5EF4-FFF2-40B4-BE49-F238E27FC236}">
                <a16:creationId xmlns:a16="http://schemas.microsoft.com/office/drawing/2014/main" id="{5D80BEEF-22ED-4CA2-ACAD-CC40131F9DE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69" r:id="rId3"/>
    <p:sldLayoutId id="2147483670" r:id="rId4"/>
    <p:sldLayoutId id="2147483674" r:id="rId5"/>
    <p:sldLayoutId id="2147483675" r:id="rId6"/>
    <p:sldLayoutId id="2147483676" r:id="rId7"/>
    <p:sldLayoutId id="214748367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5CD50E-139B-40B8-9DD4-BB94ED96EED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66" r:id="rId2"/>
    <p:sldLayoutId id="2147483668" r:id="rId3"/>
    <p:sldLayoutId id="2147483658" r:id="rId4"/>
    <p:sldLayoutId id="2147483661" r:id="rId5"/>
    <p:sldLayoutId id="2147483662" r:id="rId6"/>
    <p:sldLayoutId id="2147483663" r:id="rId7"/>
    <p:sldLayoutId id="2147483664" r:id="rId8"/>
    <p:sldLayoutId id="2147483665" r:id="rId9"/>
    <p:sldLayoutId id="214748366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B&#193;O%20C&#193;O%20T&#7840;I%20M&#202;%20LINH/SGK%20M&#7898;I_TH&#212;NG%20T&#431;%2001_FIN.mp4"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47.emf"/><Relationship Id="rId4" Type="http://schemas.openxmlformats.org/officeDocument/2006/relationships/package" Target="../embeddings/Microsoft_PowerPoint_Slide.sldx"/></Relationships>
</file>

<file path=ppt/slides/_rels/slide3.xml.rels><?xml version="1.0" encoding="UTF-8" standalone="yes"?>
<Relationships xmlns="http://schemas.openxmlformats.org/package/2006/relationships"><Relationship Id="rId3" Type="http://schemas.openxmlformats.org/officeDocument/2006/relationships/hyperlink" Target="0.%20MD4.0_Xay%20dung%20ke%20hoach%20GDNT.C&#7853;p%20nh&#7853;t%20CV%203036.docx"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3.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84.png"/><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stemtieuhoc.edu.vn" TargetMode="External"/><Relationship Id="rId1" Type="http://schemas.openxmlformats.org/officeDocument/2006/relationships/slideLayout" Target="../slideLayouts/slideLayout3.xml"/><Relationship Id="rId4" Type="http://schemas.openxmlformats.org/officeDocument/2006/relationships/hyperlink" Target="https://stemtieuhoc.edu.vn/"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F0CEC3-2CE9-4B7D-AD15-1BEFE36DAC60}"/>
              </a:ext>
            </a:extLst>
          </p:cNvPr>
          <p:cNvSpPr txBox="1"/>
          <p:nvPr/>
        </p:nvSpPr>
        <p:spPr>
          <a:xfrm>
            <a:off x="463215" y="2388780"/>
            <a:ext cx="11099131" cy="2110642"/>
          </a:xfrm>
          <a:prstGeom prst="rect">
            <a:avLst/>
          </a:prstGeom>
          <a:noFill/>
        </p:spPr>
        <p:txBody>
          <a:bodyPr wrap="square" lIns="0" tIns="0" rIns="0" bIns="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NÂNG CAO NĂNG LỰC THỰC HIỆN</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a:t>
            </a:r>
            <a:r>
              <a:rPr kumimoji="0" lang="vi-VN"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ƠNG TRÌNH GIÁO DỤC PHỔ THÔNG 2018 </a:t>
            </a:r>
          </a:p>
          <a:p>
            <a:pPr lvl="1" algn="ctr">
              <a:lnSpc>
                <a:spcPct val="130000"/>
              </a:lnSpc>
              <a:defRPr/>
            </a:pPr>
            <a:r>
              <a:rPr kumimoji="0" lang="en-US" sz="38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CẤP TIỂU HỌC</a:t>
            </a:r>
          </a:p>
        </p:txBody>
      </p:sp>
      <p:pic>
        <p:nvPicPr>
          <p:cNvPr id="3" name="Picture 3">
            <a:extLst>
              <a:ext uri="{FF2B5EF4-FFF2-40B4-BE49-F238E27FC236}">
                <a16:creationId xmlns:a16="http://schemas.microsoft.com/office/drawing/2014/main" id="{36A4DF93-D516-4F5C-98D4-C75FA8993C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947988"/>
            <a:ext cx="47244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923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 descr="Đồ họa PC-NL 7 ok">
            <a:extLst>
              <a:ext uri="{FF2B5EF4-FFF2-40B4-BE49-F238E27FC236}">
                <a16:creationId xmlns:a16="http://schemas.microsoft.com/office/drawing/2014/main" id="{2192260E-85DB-4D2C-80A2-485CC3580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62" y="830180"/>
            <a:ext cx="11285621" cy="576312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A818AA-2C3E-4BB1-8CBB-73EE46B0FA2D}"/>
              </a:ext>
            </a:extLst>
          </p:cNvPr>
          <p:cNvSpPr txBox="1"/>
          <p:nvPr/>
        </p:nvSpPr>
        <p:spPr>
          <a:xfrm>
            <a:off x="2768063" y="50194"/>
            <a:ext cx="6960560" cy="769441"/>
          </a:xfrm>
          <a:prstGeom prst="rect">
            <a:avLst/>
          </a:prstGeom>
          <a:noFill/>
        </p:spPr>
        <p:txBody>
          <a:bodyPr wrap="none" rtlCol="0">
            <a:spAutoFit/>
          </a:bodyPr>
          <a:lstStyle/>
          <a:p>
            <a:pPr algn="ctr"/>
            <a:r>
              <a:rPr lang="en-US" sz="2200" b="1" dirty="0">
                <a:solidFill>
                  <a:srgbClr val="FF0000"/>
                </a:solidFill>
                <a:latin typeface="Myriad Pro" panose="020B0503030403020204" pitchFamily="34" charset="0"/>
              </a:rPr>
              <a:t>CHƯƠNG TRÌNH MÔN HỌC Đ</a:t>
            </a:r>
            <a:r>
              <a:rPr lang="vi-VN" sz="2200" b="1" dirty="0">
                <a:solidFill>
                  <a:srgbClr val="FF0000"/>
                </a:solidFill>
                <a:latin typeface="Myriad Pro" panose="020B0503030403020204" pitchFamily="34" charset="0"/>
              </a:rPr>
              <a:t>Ư</a:t>
            </a:r>
            <a:r>
              <a:rPr lang="en-US" sz="2200" b="1" dirty="0">
                <a:solidFill>
                  <a:srgbClr val="FF0000"/>
                </a:solidFill>
                <a:latin typeface="Myriad Pro" panose="020B0503030403020204" pitchFamily="34" charset="0"/>
              </a:rPr>
              <a:t>ỢC THIẾT KẾ </a:t>
            </a:r>
          </a:p>
          <a:p>
            <a:pPr algn="ctr"/>
            <a:r>
              <a:rPr lang="en-US" sz="2200" b="1" dirty="0">
                <a:solidFill>
                  <a:srgbClr val="FF0000"/>
                </a:solidFill>
                <a:latin typeface="Myriad Pro" panose="020B0503030403020204" pitchFamily="34" charset="0"/>
              </a:rPr>
              <a:t>THEO H</a:t>
            </a:r>
            <a:r>
              <a:rPr lang="vi-VN" sz="2200" b="1" dirty="0">
                <a:solidFill>
                  <a:srgbClr val="FF0000"/>
                </a:solidFill>
                <a:latin typeface="Myriad Pro" panose="020B0503030403020204" pitchFamily="34" charset="0"/>
              </a:rPr>
              <a:t>Ư</a:t>
            </a:r>
            <a:r>
              <a:rPr lang="en-US" sz="2200" b="1" dirty="0">
                <a:solidFill>
                  <a:srgbClr val="FF0000"/>
                </a:solidFill>
                <a:latin typeface="Myriad Pro" panose="020B0503030403020204" pitchFamily="34" charset="0"/>
              </a:rPr>
              <a:t>ỚNG MỞ LINH HOẠT TRONG THỰC HIỆN</a:t>
            </a:r>
          </a:p>
        </p:txBody>
      </p:sp>
    </p:spTree>
    <p:extLst>
      <p:ext uri="{BB962C8B-B14F-4D97-AF65-F5344CB8AC3E}">
        <p14:creationId xmlns:p14="http://schemas.microsoft.com/office/powerpoint/2010/main" val="1444969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DEB785-0902-4304-9FB1-DDAF5C866680}"/>
              </a:ext>
            </a:extLst>
          </p:cNvPr>
          <p:cNvSpPr/>
          <p:nvPr/>
        </p:nvSpPr>
        <p:spPr>
          <a:xfrm>
            <a:off x="1040732" y="1061861"/>
            <a:ext cx="10539663" cy="5062924"/>
          </a:xfrm>
          <a:prstGeom prst="rect">
            <a:avLst/>
          </a:prstGeom>
          <a:ln>
            <a:solidFill>
              <a:schemeClr val="accent1"/>
            </a:solidFill>
          </a:ln>
        </p:spPr>
        <p:txBody>
          <a:bodyPr wrap="square">
            <a:spAutoFit/>
          </a:bodyPr>
          <a:lstStyle/>
          <a:p>
            <a:pPr indent="457200" algn="just">
              <a:lnSpc>
                <a:spcPct val="107000"/>
              </a:lnSpc>
              <a:spcBef>
                <a:spcPts val="600"/>
              </a:spcBef>
              <a:spcAft>
                <a:spcPts val="800"/>
              </a:spcAft>
            </a:pPr>
            <a:r>
              <a:rPr lang="en-US" sz="2600" b="1" dirty="0">
                <a:solidFill>
                  <a:srgbClr val="FF0000"/>
                </a:solidFill>
                <a:latin typeface="Times New Roman" panose="02020603050405020304" pitchFamily="18" charset="0"/>
                <a:cs typeface="Times New Roman" panose="02020603050405020304" pitchFamily="18" charset="0"/>
              </a:rPr>
              <a:t>1. </a:t>
            </a:r>
            <a:r>
              <a:rPr lang="en-US" sz="2600" b="1" dirty="0" err="1">
                <a:solidFill>
                  <a:srgbClr val="FF0000"/>
                </a:solidFill>
                <a:latin typeface="Times New Roman" panose="02020603050405020304" pitchFamily="18" charset="0"/>
                <a:cs typeface="Times New Roman" panose="02020603050405020304" pitchFamily="18" charset="0"/>
              </a:rPr>
              <a:t>Tiếng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Việt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lớp</a:t>
            </a:r>
            <a:r>
              <a:rPr lang="en-US" sz="2600" b="1" dirty="0">
                <a:solidFill>
                  <a:srgbClr val="FF0000"/>
                </a:solidFill>
                <a:latin typeface="Times New Roman" panose="02020603050405020304" pitchFamily="18" charset="0"/>
                <a:cs typeface="Times New Roman" panose="02020603050405020304" pitchFamily="18" charset="0"/>
              </a:rPr>
              <a:t> 1 </a:t>
            </a:r>
            <a:r>
              <a:rPr lang="en-US" sz="2600" b="1" dirty="0" err="1">
                <a:solidFill>
                  <a:srgbClr val="FF0000"/>
                </a:solidFill>
                <a:latin typeface="Times New Roman" panose="02020603050405020304" pitchFamily="18" charset="0"/>
                <a:cs typeface="Times New Roman" panose="02020603050405020304" pitchFamily="18" charset="0"/>
              </a:rPr>
              <a:t>bố</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trí</a:t>
            </a:r>
            <a:r>
              <a:rPr lang="en-US" sz="2600" b="1" dirty="0">
                <a:solidFill>
                  <a:srgbClr val="FF0000"/>
                </a:solidFill>
                <a:latin typeface="Times New Roman" panose="02020603050405020304" pitchFamily="18" charset="0"/>
                <a:cs typeface="Times New Roman" panose="02020603050405020304" pitchFamily="18" charset="0"/>
              </a:rPr>
              <a:t> 420 </a:t>
            </a:r>
            <a:r>
              <a:rPr lang="en-US" sz="2600" dirty="0" err="1">
                <a:latin typeface="Times New Roman" panose="02020603050405020304" pitchFamily="18" charset="0"/>
                <a:cs typeface="Times New Roman" panose="02020603050405020304" pitchFamily="18" charset="0"/>
              </a:rPr>
              <a:t>tiết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mục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dạy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viết</a:t>
            </a:r>
            <a:r>
              <a:rPr lang="en-US" sz="2600" dirty="0">
                <a:latin typeface="Times New Roman" panose="02020603050405020304" pitchFamily="18" charset="0"/>
                <a:cs typeface="Times New Roman" panose="02020603050405020304" pitchFamily="18" charset="0"/>
              </a:rPr>
              <a:t>.</a:t>
            </a:r>
            <a:r>
              <a:rPr lang="vi-VN" sz="2600" dirty="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a:p>
            <a:pPr indent="457200" algn="just">
              <a:lnSpc>
                <a:spcPct val="107000"/>
              </a:lnSpc>
              <a:spcBef>
                <a:spcPts val="600"/>
              </a:spcBef>
              <a:spcAft>
                <a:spcPts val="800"/>
              </a:spcAft>
            </a:pPr>
            <a:r>
              <a:rPr lang="en-US" sz="2600" b="1" dirty="0">
                <a:solidFill>
                  <a:srgbClr val="FF0000"/>
                </a:solidFill>
                <a:latin typeface="Times New Roman" panose="02020603050405020304" pitchFamily="18" charset="0"/>
                <a:cs typeface="Times New Roman" panose="02020603050405020304" pitchFamily="18" charset="0"/>
              </a:rPr>
              <a:t>2. </a:t>
            </a:r>
            <a:r>
              <a:rPr lang="en-US" sz="2600" b="1" dirty="0" err="1">
                <a:solidFill>
                  <a:srgbClr val="FF0000"/>
                </a:solidFill>
                <a:latin typeface="Times New Roman" panose="02020603050405020304" pitchFamily="18" charset="0"/>
                <a:cs typeface="Times New Roman" panose="02020603050405020304" pitchFamily="18" charset="0"/>
              </a:rPr>
              <a:t>Để</a:t>
            </a:r>
            <a:r>
              <a:rPr lang="en-US" sz="2600" b="1" dirty="0">
                <a:solidFill>
                  <a:srgbClr val="FF0000"/>
                </a:solidFill>
                <a:latin typeface="Times New Roman" panose="02020603050405020304" pitchFamily="18" charset="0"/>
                <a:cs typeface="Times New Roman" panose="02020603050405020304" pitchFamily="18" charset="0"/>
              </a:rPr>
              <a:t> </a:t>
            </a:r>
            <a:r>
              <a:rPr lang="en-MY" sz="2600" b="1" dirty="0" err="1">
                <a:solidFill>
                  <a:srgbClr val="FF0000"/>
                </a:solidFill>
                <a:latin typeface="Times New Roman" panose="02020603050405020304" pitchFamily="18" charset="0"/>
                <a:cs typeface="Times New Roman" panose="02020603050405020304" pitchFamily="18" charset="0"/>
              </a:rPr>
              <a:t>học</a:t>
            </a:r>
            <a:r>
              <a:rPr lang="en-MY" sz="2600" b="1" dirty="0">
                <a:solidFill>
                  <a:srgbClr val="FF0000"/>
                </a:solidFill>
                <a:latin typeface="Times New Roman" panose="02020603050405020304" pitchFamily="18" charset="0"/>
                <a:cs typeface="Times New Roman" panose="02020603050405020304" pitchFamily="18" charset="0"/>
              </a:rPr>
              <a:t> </a:t>
            </a:r>
            <a:r>
              <a:rPr lang="en-MY" sz="2600" b="1" dirty="0" err="1">
                <a:solidFill>
                  <a:srgbClr val="FF0000"/>
                </a:solidFill>
                <a:latin typeface="Times New Roman" panose="02020603050405020304" pitchFamily="18" charset="0"/>
                <a:cs typeface="Times New Roman" panose="02020603050405020304" pitchFamily="18" charset="0"/>
              </a:rPr>
              <a:t>sinh</a:t>
            </a:r>
            <a:r>
              <a:rPr lang="en-MY" sz="2600" b="1" dirty="0">
                <a:solidFill>
                  <a:srgbClr val="FF0000"/>
                </a:solidFill>
                <a:latin typeface="Times New Roman" panose="02020603050405020304" pitchFamily="18" charset="0"/>
                <a:cs typeface="Times New Roman" panose="02020603050405020304" pitchFamily="18" charset="0"/>
              </a:rPr>
              <a:t> </a:t>
            </a:r>
            <a:r>
              <a:rPr lang="en-MY" sz="2600" b="1" dirty="0" err="1">
                <a:solidFill>
                  <a:srgbClr val="FF0000"/>
                </a:solidFill>
                <a:latin typeface="Times New Roman" panose="02020603050405020304" pitchFamily="18" charset="0"/>
                <a:cs typeface="Times New Roman" panose="02020603050405020304" pitchFamily="18" charset="0"/>
              </a:rPr>
              <a:t>biết</a:t>
            </a:r>
            <a:r>
              <a:rPr lang="en-MY" sz="2600" b="1" dirty="0">
                <a:solidFill>
                  <a:srgbClr val="FF0000"/>
                </a:solidFill>
                <a:latin typeface="Times New Roman" panose="02020603050405020304" pitchFamily="18" charset="0"/>
                <a:cs typeface="Times New Roman" panose="02020603050405020304" pitchFamily="18" charset="0"/>
              </a:rPr>
              <a:t> </a:t>
            </a:r>
            <a:r>
              <a:rPr lang="en-MY" sz="2600" b="1" dirty="0" err="1">
                <a:solidFill>
                  <a:srgbClr val="FF0000"/>
                </a:solidFill>
                <a:latin typeface="Times New Roman" panose="02020603050405020304" pitchFamily="18" charset="0"/>
                <a:cs typeface="Times New Roman" panose="02020603050405020304" pitchFamily="18" charset="0"/>
              </a:rPr>
              <a:t>đọc</a:t>
            </a:r>
            <a:r>
              <a:rPr lang="en-MY" sz="2600" b="1" dirty="0">
                <a:solidFill>
                  <a:srgbClr val="FF0000"/>
                </a:solidFill>
                <a:latin typeface="Times New Roman" panose="02020603050405020304" pitchFamily="18" charset="0"/>
                <a:cs typeface="Times New Roman" panose="02020603050405020304" pitchFamily="18" charset="0"/>
              </a:rPr>
              <a:t>, </a:t>
            </a:r>
            <a:r>
              <a:rPr lang="en-MY" sz="2600" b="1" dirty="0" err="1">
                <a:solidFill>
                  <a:srgbClr val="FF0000"/>
                </a:solidFill>
                <a:latin typeface="Times New Roman" panose="02020603050405020304" pitchFamily="18" charset="0"/>
                <a:cs typeface="Times New Roman" panose="02020603050405020304" pitchFamily="18" charset="0"/>
              </a:rPr>
              <a:t>biết</a:t>
            </a:r>
            <a:r>
              <a:rPr lang="en-MY" sz="2600" b="1" dirty="0">
                <a:solidFill>
                  <a:srgbClr val="FF0000"/>
                </a:solidFill>
                <a:latin typeface="Times New Roman" panose="02020603050405020304" pitchFamily="18" charset="0"/>
                <a:cs typeface="Times New Roman" panose="02020603050405020304" pitchFamily="18" charset="0"/>
              </a:rPr>
              <a:t> </a:t>
            </a:r>
            <a:r>
              <a:rPr lang="en-MY" sz="2600" b="1" dirty="0" err="1">
                <a:solidFill>
                  <a:srgbClr val="FF0000"/>
                </a:solidFill>
                <a:latin typeface="Times New Roman" panose="02020603050405020304" pitchFamily="18" charset="0"/>
                <a:cs typeface="Times New Roman" panose="02020603050405020304" pitchFamily="18" charset="0"/>
              </a:rPr>
              <a:t>viết</a:t>
            </a:r>
            <a:r>
              <a:rPr lang="en-MY" sz="2600" b="1" dirty="0">
                <a:solidFill>
                  <a:srgbClr val="FF0000"/>
                </a:solidFill>
                <a:latin typeface="Times New Roman" panose="02020603050405020304" pitchFamily="18" charset="0"/>
                <a:cs typeface="Times New Roman" panose="02020603050405020304" pitchFamily="18" charset="0"/>
              </a:rPr>
              <a:t> </a:t>
            </a:r>
            <a:r>
              <a:rPr lang="en-MY" sz="2600" dirty="0" err="1">
                <a:latin typeface="Times New Roman" panose="02020603050405020304" pitchFamily="18" charset="0"/>
                <a:cs typeface="Times New Roman" panose="02020603050405020304" pitchFamily="18" charset="0"/>
              </a:rPr>
              <a:t>phải</a:t>
            </a:r>
            <a:r>
              <a:rPr lang="en-MY" sz="2600" dirty="0">
                <a:latin typeface="Times New Roman" panose="02020603050405020304" pitchFamily="18" charset="0"/>
                <a:cs typeface="Times New Roman" panose="02020603050405020304" pitchFamily="18" charset="0"/>
              </a:rPr>
              <a:t> </a:t>
            </a:r>
            <a:r>
              <a:rPr lang="en-MY" sz="2600" dirty="0" err="1">
                <a:latin typeface="Times New Roman" panose="02020603050405020304" pitchFamily="18" charset="0"/>
                <a:cs typeface="Times New Roman" panose="02020603050405020304" pitchFamily="18" charset="0"/>
              </a:rPr>
              <a:t>dạy</a:t>
            </a:r>
            <a:r>
              <a:rPr lang="en-MY" sz="2600" dirty="0">
                <a:latin typeface="Times New Roman" panose="02020603050405020304" pitchFamily="18" charset="0"/>
                <a:cs typeface="Times New Roman" panose="02020603050405020304" pitchFamily="18" charset="0"/>
              </a:rPr>
              <a:t> 29 </a:t>
            </a:r>
            <a:r>
              <a:rPr lang="en-MY" sz="2600" dirty="0" err="1">
                <a:latin typeface="Times New Roman" panose="02020603050405020304" pitchFamily="18" charset="0"/>
                <a:cs typeface="Times New Roman" panose="02020603050405020304" pitchFamily="18" charset="0"/>
              </a:rPr>
              <a:t>ch</a:t>
            </a:r>
            <a:r>
              <a:rPr lang="en-US" sz="2600" dirty="0">
                <a:latin typeface="Times New Roman" panose="02020603050405020304" pitchFamily="18" charset="0"/>
                <a:cs typeface="Times New Roman" panose="02020603050405020304" pitchFamily="18" charset="0"/>
              </a:rPr>
              <a:t>ữ </a:t>
            </a:r>
            <a:r>
              <a:rPr lang="en-US" sz="2600" dirty="0" err="1">
                <a:latin typeface="Times New Roman" panose="02020603050405020304" pitchFamily="18" charset="0"/>
                <a:cs typeface="Times New Roman" panose="02020603050405020304" pitchFamily="18" charset="0"/>
              </a:rPr>
              <a:t>cái</a:t>
            </a:r>
            <a:r>
              <a:rPr lang="en-MY" sz="2600" dirty="0">
                <a:latin typeface="Times New Roman" panose="02020603050405020304" pitchFamily="18" charset="0"/>
                <a:cs typeface="Times New Roman" panose="02020603050405020304" pitchFamily="18" charset="0"/>
              </a:rPr>
              <a:t> (a, b, c,…), 11 </a:t>
            </a:r>
            <a:r>
              <a:rPr lang="en-MY" sz="2600" dirty="0" err="1">
                <a:latin typeface="Times New Roman" panose="02020603050405020304" pitchFamily="18" charset="0"/>
                <a:cs typeface="Times New Roman" panose="02020603050405020304" pitchFamily="18" charset="0"/>
              </a:rPr>
              <a:t>chữ</a:t>
            </a:r>
            <a:r>
              <a:rPr lang="en-MY" sz="2600" dirty="0">
                <a:latin typeface="Times New Roman" panose="02020603050405020304" pitchFamily="18" charset="0"/>
                <a:cs typeface="Times New Roman" panose="02020603050405020304" pitchFamily="18" charset="0"/>
              </a:rPr>
              <a:t> </a:t>
            </a:r>
            <a:r>
              <a:rPr lang="en-MY" sz="2600" dirty="0" err="1">
                <a:latin typeface="Times New Roman" panose="02020603050405020304" pitchFamily="18" charset="0"/>
                <a:cs typeface="Times New Roman" panose="02020603050405020304" pitchFamily="18" charset="0"/>
              </a:rPr>
              <a:t>ghép</a:t>
            </a:r>
            <a:r>
              <a:rPr lang="en-MY" sz="2600" dirty="0">
                <a:latin typeface="Times New Roman" panose="02020603050405020304" pitchFamily="18" charset="0"/>
                <a:cs typeface="Times New Roman" panose="02020603050405020304" pitchFamily="18" charset="0"/>
              </a:rPr>
              <a:t> (</a:t>
            </a:r>
            <a:r>
              <a:rPr lang="en-MY" sz="2600" dirty="0" err="1">
                <a:latin typeface="Times New Roman" panose="02020603050405020304" pitchFamily="18" charset="0"/>
                <a:cs typeface="Times New Roman" panose="02020603050405020304" pitchFamily="18" charset="0"/>
              </a:rPr>
              <a:t>ch</a:t>
            </a:r>
            <a:r>
              <a:rPr lang="en-MY" sz="2600" dirty="0">
                <a:latin typeface="Times New Roman" panose="02020603050405020304" pitchFamily="18" charset="0"/>
                <a:cs typeface="Times New Roman" panose="02020603050405020304" pitchFamily="18" charset="0"/>
              </a:rPr>
              <a:t>, </a:t>
            </a:r>
            <a:r>
              <a:rPr lang="en-MY" sz="2600" dirty="0" err="1">
                <a:latin typeface="Times New Roman" panose="02020603050405020304" pitchFamily="18" charset="0"/>
                <a:cs typeface="Times New Roman" panose="02020603050405020304" pitchFamily="18" charset="0"/>
              </a:rPr>
              <a:t>gh</a:t>
            </a:r>
            <a:r>
              <a:rPr lang="en-MY" sz="2600" dirty="0">
                <a:latin typeface="Times New Roman" panose="02020603050405020304" pitchFamily="18" charset="0"/>
                <a:cs typeface="Times New Roman" panose="02020603050405020304" pitchFamily="18" charset="0"/>
              </a:rPr>
              <a:t>, ng, </a:t>
            </a:r>
            <a:r>
              <a:rPr lang="en-MY" sz="2600" dirty="0" err="1">
                <a:latin typeface="Times New Roman" panose="02020603050405020304" pitchFamily="18" charset="0"/>
                <a:cs typeface="Times New Roman" panose="02020603050405020304" pitchFamily="18" charset="0"/>
              </a:rPr>
              <a:t>ngh</a:t>
            </a:r>
            <a:r>
              <a:rPr lang="en-MY" sz="2600" dirty="0">
                <a:latin typeface="Times New Roman" panose="02020603050405020304" pitchFamily="18" charset="0"/>
                <a:cs typeface="Times New Roman" panose="02020603050405020304" pitchFamily="18" charset="0"/>
              </a:rPr>
              <a:t>,…) </a:t>
            </a:r>
            <a:r>
              <a:rPr lang="en-MY" sz="2600" dirty="0" err="1">
                <a:latin typeface="Times New Roman" panose="02020603050405020304" pitchFamily="18" charset="0"/>
                <a:cs typeface="Times New Roman" panose="02020603050405020304" pitchFamily="18" charset="0"/>
              </a:rPr>
              <a:t>và</a:t>
            </a:r>
            <a:r>
              <a:rPr lang="en-MY" sz="2600" dirty="0">
                <a:latin typeface="Times New Roman" panose="02020603050405020304" pitchFamily="18" charset="0"/>
                <a:cs typeface="Times New Roman" panose="02020603050405020304" pitchFamily="18" charset="0"/>
              </a:rPr>
              <a:t> </a:t>
            </a:r>
            <a:r>
              <a:rPr lang="en-MY" sz="2600" dirty="0" err="1">
                <a:latin typeface="Times New Roman" panose="02020603050405020304" pitchFamily="18" charset="0"/>
                <a:cs typeface="Times New Roman" panose="02020603050405020304" pitchFamily="18" charset="0"/>
              </a:rPr>
              <a:t>khoảng</a:t>
            </a:r>
            <a:r>
              <a:rPr lang="en-MY" sz="2600" dirty="0">
                <a:latin typeface="Times New Roman" panose="02020603050405020304" pitchFamily="18" charset="0"/>
                <a:cs typeface="Times New Roman" panose="02020603050405020304" pitchFamily="18" charset="0"/>
              </a:rPr>
              <a:t> 140 </a:t>
            </a:r>
            <a:r>
              <a:rPr lang="en-MY" sz="2600" dirty="0" err="1">
                <a:latin typeface="Times New Roman" panose="02020603050405020304" pitchFamily="18" charset="0"/>
                <a:cs typeface="Times New Roman" panose="02020603050405020304" pitchFamily="18" charset="0"/>
              </a:rPr>
              <a:t>vần</a:t>
            </a:r>
            <a:r>
              <a:rPr lang="en-MY" sz="2600" dirty="0">
                <a:latin typeface="Times New Roman" panose="02020603050405020304" pitchFamily="18" charset="0"/>
                <a:cs typeface="Times New Roman" panose="02020603050405020304" pitchFamily="18" charset="0"/>
              </a:rPr>
              <a:t> (am, </a:t>
            </a:r>
            <a:r>
              <a:rPr lang="en-MY" sz="2600" dirty="0" err="1">
                <a:latin typeface="Times New Roman" panose="02020603050405020304" pitchFamily="18" charset="0"/>
                <a:cs typeface="Times New Roman" panose="02020603050405020304" pitchFamily="18" charset="0"/>
              </a:rPr>
              <a:t>em</a:t>
            </a:r>
            <a:r>
              <a:rPr lang="en-MY" sz="2600" dirty="0">
                <a:latin typeface="Times New Roman" panose="02020603050405020304" pitchFamily="18" charset="0"/>
                <a:cs typeface="Times New Roman" panose="02020603050405020304" pitchFamily="18" charset="0"/>
              </a:rPr>
              <a:t>, </a:t>
            </a:r>
            <a:r>
              <a:rPr lang="en-MY" sz="2600" dirty="0" err="1">
                <a:latin typeface="Times New Roman" panose="02020603050405020304" pitchFamily="18" charset="0"/>
                <a:cs typeface="Times New Roman" panose="02020603050405020304" pitchFamily="18" charset="0"/>
              </a:rPr>
              <a:t>êm</a:t>
            </a:r>
            <a:r>
              <a:rPr lang="en-MY" sz="2600" dirty="0">
                <a:latin typeface="Times New Roman" panose="02020603050405020304" pitchFamily="18" charset="0"/>
                <a:cs typeface="Times New Roman" panose="02020603050405020304" pitchFamily="18" charset="0"/>
              </a:rPr>
              <a:t>,…)</a:t>
            </a:r>
            <a:r>
              <a:rPr lang="vi-VN" sz="2600" dirty="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a:p>
            <a:pPr indent="457200" algn="just">
              <a:lnSpc>
                <a:spcPct val="107000"/>
              </a:lnSpc>
              <a:spcBef>
                <a:spcPts val="600"/>
              </a:spcBef>
              <a:spcAft>
                <a:spcPts val="800"/>
              </a:spcAft>
            </a:pPr>
            <a:r>
              <a:rPr lang="en-MY" sz="2600" b="1" dirty="0">
                <a:solidFill>
                  <a:srgbClr val="FF0000"/>
                </a:solidFill>
                <a:latin typeface="Times New Roman" panose="02020603050405020304" pitchFamily="18" charset="0"/>
                <a:cs typeface="Times New Roman" panose="02020603050405020304" pitchFamily="18" charset="0"/>
              </a:rPr>
              <a:t>3. </a:t>
            </a:r>
            <a:r>
              <a:rPr lang="en-MY" sz="2600" b="1" dirty="0" err="1">
                <a:solidFill>
                  <a:srgbClr val="FF0000"/>
                </a:solidFill>
                <a:latin typeface="Times New Roman" panose="02020603050405020304" pitchFamily="18" charset="0"/>
                <a:cs typeface="Times New Roman" panose="02020603050405020304" pitchFamily="18" charset="0"/>
              </a:rPr>
              <a:t>Chương</a:t>
            </a:r>
            <a:r>
              <a:rPr lang="en-MY" sz="2600" b="1" dirty="0">
                <a:solidFill>
                  <a:srgbClr val="FF0000"/>
                </a:solidFill>
                <a:latin typeface="Times New Roman" panose="02020603050405020304" pitchFamily="18" charset="0"/>
                <a:cs typeface="Times New Roman" panose="02020603050405020304" pitchFamily="18" charset="0"/>
              </a:rPr>
              <a:t> </a:t>
            </a:r>
            <a:r>
              <a:rPr lang="en-MY" sz="2600" b="1" dirty="0" err="1">
                <a:solidFill>
                  <a:srgbClr val="FF0000"/>
                </a:solidFill>
                <a:latin typeface="Times New Roman" panose="02020603050405020304" pitchFamily="18" charset="0"/>
                <a:cs typeface="Times New Roman" panose="02020603050405020304" pitchFamily="18" charset="0"/>
              </a:rPr>
              <a:t>trình</a:t>
            </a:r>
            <a:r>
              <a:rPr lang="en-MY" sz="2600" b="1" dirty="0">
                <a:solidFill>
                  <a:srgbClr val="FF0000"/>
                </a:solidFill>
                <a:latin typeface="Times New Roman" panose="02020603050405020304" pitchFamily="18" charset="0"/>
                <a:cs typeface="Times New Roman" panose="02020603050405020304" pitchFamily="18" charset="0"/>
              </a:rPr>
              <a:t> </a:t>
            </a:r>
            <a:r>
              <a:rPr lang="en-MY" sz="2600" b="1" dirty="0" err="1">
                <a:solidFill>
                  <a:srgbClr val="FF0000"/>
                </a:solidFill>
                <a:latin typeface="Times New Roman" panose="02020603050405020304" pitchFamily="18" charset="0"/>
                <a:cs typeface="Times New Roman" panose="02020603050405020304" pitchFamily="18" charset="0"/>
              </a:rPr>
              <a:t>quy</a:t>
            </a:r>
            <a:r>
              <a:rPr lang="en-MY" sz="2600" b="1" dirty="0">
                <a:solidFill>
                  <a:srgbClr val="FF0000"/>
                </a:solidFill>
                <a:latin typeface="Times New Roman" panose="02020603050405020304" pitchFamily="18" charset="0"/>
                <a:cs typeface="Times New Roman" panose="02020603050405020304" pitchFamily="18" charset="0"/>
              </a:rPr>
              <a:t> </a:t>
            </a:r>
            <a:r>
              <a:rPr lang="en-MY" sz="2600" b="1" dirty="0" err="1">
                <a:solidFill>
                  <a:srgbClr val="FF0000"/>
                </a:solidFill>
                <a:latin typeface="Times New Roman" panose="02020603050405020304" pitchFamily="18" charset="0"/>
                <a:cs typeface="Times New Roman" panose="02020603050405020304" pitchFamily="18" charset="0"/>
              </a:rPr>
              <a:t>định</a:t>
            </a:r>
            <a:r>
              <a:rPr lang="en-MY" sz="2600" b="1" dirty="0">
                <a:solidFill>
                  <a:srgbClr val="FF0000"/>
                </a:solidFill>
                <a:latin typeface="Times New Roman" panose="02020603050405020304" pitchFamily="18" charset="0"/>
                <a:cs typeface="Times New Roman" panose="02020603050405020304" pitchFamily="18" charset="0"/>
              </a:rPr>
              <a:t> </a:t>
            </a:r>
            <a:r>
              <a:rPr lang="en-MY" sz="2600" b="1" dirty="0" err="1">
                <a:solidFill>
                  <a:srgbClr val="FF0000"/>
                </a:solidFill>
                <a:latin typeface="Times New Roman" panose="02020603050405020304" pitchFamily="18" charset="0"/>
                <a:cs typeface="Times New Roman" panose="02020603050405020304" pitchFamily="18" charset="0"/>
              </a:rPr>
              <a:t>chuẩn</a:t>
            </a:r>
            <a:r>
              <a:rPr lang="en-MY" sz="2600" b="1" dirty="0">
                <a:solidFill>
                  <a:srgbClr val="FF0000"/>
                </a:solidFill>
                <a:latin typeface="Times New Roman" panose="02020603050405020304" pitchFamily="18" charset="0"/>
                <a:cs typeface="Times New Roman" panose="02020603050405020304" pitchFamily="18" charset="0"/>
              </a:rPr>
              <a:t> </a:t>
            </a:r>
            <a:r>
              <a:rPr lang="en-MY" sz="2600" b="1" dirty="0" err="1">
                <a:solidFill>
                  <a:srgbClr val="FF0000"/>
                </a:solidFill>
                <a:latin typeface="Times New Roman" panose="02020603050405020304" pitchFamily="18" charset="0"/>
                <a:cs typeface="Times New Roman" panose="02020603050405020304" pitchFamily="18" charset="0"/>
              </a:rPr>
              <a:t>đầu</a:t>
            </a:r>
            <a:r>
              <a:rPr lang="en-MY" sz="2600" b="1" dirty="0">
                <a:solidFill>
                  <a:srgbClr val="FF0000"/>
                </a:solidFill>
                <a:latin typeface="Times New Roman" panose="02020603050405020304" pitchFamily="18" charset="0"/>
                <a:cs typeface="Times New Roman" panose="02020603050405020304" pitchFamily="18" charset="0"/>
              </a:rPr>
              <a:t> </a:t>
            </a:r>
            <a:r>
              <a:rPr lang="en-MY" sz="2600" b="1" dirty="0" err="1">
                <a:solidFill>
                  <a:srgbClr val="FF0000"/>
                </a:solidFill>
                <a:latin typeface="Times New Roman" panose="02020603050405020304" pitchFamily="18" charset="0"/>
                <a:cs typeface="Times New Roman" panose="02020603050405020304" pitchFamily="18" charset="0"/>
              </a:rPr>
              <a:t>ra</a:t>
            </a:r>
            <a:r>
              <a:rPr lang="en-MY" sz="2600" b="1" dirty="0">
                <a:solidFill>
                  <a:srgbClr val="FF0000"/>
                </a:solidFill>
                <a:latin typeface="Times New Roman" panose="02020603050405020304" pitchFamily="18" charset="0"/>
                <a:cs typeface="Times New Roman" panose="02020603050405020304" pitchFamily="18" charset="0"/>
              </a:rPr>
              <a:t> </a:t>
            </a:r>
            <a:r>
              <a:rPr lang="en-MY" sz="2600" dirty="0" err="1">
                <a:latin typeface="Times New Roman" panose="02020603050405020304" pitchFamily="18" charset="0"/>
                <a:cs typeface="Times New Roman" panose="02020603050405020304" pitchFamily="18" charset="0"/>
              </a:rPr>
              <a:t>kết</a:t>
            </a:r>
            <a:r>
              <a:rPr lang="en-MY" sz="2600" dirty="0">
                <a:latin typeface="Times New Roman" panose="02020603050405020304" pitchFamily="18" charset="0"/>
                <a:cs typeface="Times New Roman" panose="02020603050405020304" pitchFamily="18" charset="0"/>
              </a:rPr>
              <a:t> </a:t>
            </a:r>
            <a:r>
              <a:rPr lang="en-MY" sz="2600" dirty="0" err="1">
                <a:latin typeface="Times New Roman" panose="02020603050405020304" pitchFamily="18" charset="0"/>
                <a:cs typeface="Times New Roman" panose="02020603050405020304" pitchFamily="18" charset="0"/>
              </a:rPr>
              <a:t>thúc</a:t>
            </a:r>
            <a:r>
              <a:rPr lang="en-MY" sz="2600" dirty="0">
                <a:latin typeface="Times New Roman" panose="02020603050405020304" pitchFamily="18" charset="0"/>
                <a:cs typeface="Times New Roman" panose="02020603050405020304" pitchFamily="18" charset="0"/>
              </a:rPr>
              <a:t> </a:t>
            </a:r>
            <a:r>
              <a:rPr lang="en-MY" sz="2600" dirty="0" err="1">
                <a:latin typeface="Times New Roman" panose="02020603050405020304" pitchFamily="18" charset="0"/>
                <a:cs typeface="Times New Roman" panose="02020603050405020304" pitchFamily="18" charset="0"/>
              </a:rPr>
              <a:t>lớp</a:t>
            </a:r>
            <a:r>
              <a:rPr lang="en-MY" sz="2600" dirty="0">
                <a:latin typeface="Times New Roman" panose="02020603050405020304" pitchFamily="18" charset="0"/>
                <a:cs typeface="Times New Roman" panose="02020603050405020304" pitchFamily="18" charset="0"/>
              </a:rPr>
              <a:t> 1 </a:t>
            </a:r>
            <a:r>
              <a:rPr lang="en-MY" sz="2600" dirty="0" err="1">
                <a:latin typeface="Times New Roman" panose="02020603050405020304" pitchFamily="18" charset="0"/>
                <a:cs typeface="Times New Roman" panose="02020603050405020304" pitchFamily="18" charset="0"/>
              </a:rPr>
              <a:t>là</a:t>
            </a:r>
            <a:r>
              <a:rPr lang="en-MY" sz="2600" dirty="0">
                <a:latin typeface="Times New Roman" panose="02020603050405020304" pitchFamily="18" charset="0"/>
                <a:cs typeface="Times New Roman" panose="02020603050405020304" pitchFamily="18" charset="0"/>
              </a:rPr>
              <a:t>: </a:t>
            </a:r>
          </a:p>
          <a:p>
            <a:pPr indent="457200" algn="just">
              <a:lnSpc>
                <a:spcPct val="107000"/>
              </a:lnSpc>
              <a:spcBef>
                <a:spcPts val="600"/>
              </a:spcBef>
              <a:spcAft>
                <a:spcPts val="800"/>
              </a:spcAft>
            </a:pP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đoạn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đoạn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dài</a:t>
            </a:r>
            <a:r>
              <a:rPr lang="en-US" sz="2600" dirty="0">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khoảng</a:t>
            </a:r>
            <a:r>
              <a:rPr lang="en-US" sz="2600" b="1" dirty="0">
                <a:solidFill>
                  <a:srgbClr val="FF0000"/>
                </a:solidFill>
                <a:latin typeface="Times New Roman" panose="02020603050405020304" pitchFamily="18" charset="0"/>
                <a:cs typeface="Times New Roman" panose="02020603050405020304" pitchFamily="18" charset="0"/>
              </a:rPr>
              <a:t> 30 - 35 </a:t>
            </a:r>
            <a:r>
              <a:rPr lang="en-US" sz="2600" b="1" dirty="0" err="1">
                <a:solidFill>
                  <a:srgbClr val="FF0000"/>
                </a:solidFill>
                <a:latin typeface="Times New Roman" panose="02020603050405020304" pitchFamily="18" charset="0"/>
                <a:cs typeface="Times New Roman" panose="02020603050405020304" pitchFamily="18" charset="0"/>
              </a:rPr>
              <a:t>chữ</a:t>
            </a:r>
            <a:r>
              <a:rPr lang="en-US" sz="2600" b="1" dirty="0">
                <a:solidFill>
                  <a:srgbClr val="FF0000"/>
                </a:solidFill>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theo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 </a:t>
            </a:r>
            <a:r>
              <a:rPr lang="en-US" sz="2600" dirty="0" err="1">
                <a:latin typeface="Times New Roman" panose="02020603050405020304" pitchFamily="18" charset="0"/>
                <a:cs typeface="Times New Roman" panose="02020603050405020304" pitchFamily="18" charset="0"/>
              </a:rPr>
              <a:t>viết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tập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chép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 </a:t>
            </a:r>
            <a:r>
              <a:rPr lang="en-US" sz="2600" dirty="0" err="1">
                <a:latin typeface="Times New Roman" panose="02020603050405020304" pitchFamily="18" charset="0"/>
                <a:cs typeface="Times New Roman" panose="02020603050405020304" pitchFamily="18" charset="0"/>
              </a:rPr>
              <a:t>viết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viết</a:t>
            </a:r>
            <a:r>
              <a:rPr lang="en-US" sz="2600" dirty="0">
                <a:latin typeface="Times New Roman" panose="02020603050405020304" pitchFamily="18" charset="0"/>
                <a:cs typeface="Times New Roman" panose="02020603050405020304" pitchFamily="18" charset="0"/>
              </a:rPr>
              <a:t> </a:t>
            </a:r>
            <a:r>
              <a:rPr lang="en-US" sz="2600" b="1" dirty="0" err="1">
                <a:solidFill>
                  <a:srgbClr val="0E08F8"/>
                </a:solidFill>
                <a:latin typeface="Times New Roman" panose="02020603050405020304" pitchFamily="18" charset="0"/>
                <a:cs typeface="Times New Roman" panose="02020603050405020304" pitchFamily="18" charset="0"/>
              </a:rPr>
              <a:t>khoảng</a:t>
            </a:r>
            <a:r>
              <a:rPr lang="en-US" sz="2600" b="1" dirty="0">
                <a:solidFill>
                  <a:srgbClr val="0E08F8"/>
                </a:solidFill>
                <a:latin typeface="Times New Roman" panose="02020603050405020304" pitchFamily="18" charset="0"/>
                <a:cs typeface="Times New Roman" panose="02020603050405020304" pitchFamily="18" charset="0"/>
              </a:rPr>
              <a:t> 30 - 35 </a:t>
            </a:r>
            <a:r>
              <a:rPr lang="en-US" sz="2600" b="1" dirty="0" err="1">
                <a:solidFill>
                  <a:srgbClr val="0E08F8"/>
                </a:solidFill>
                <a:latin typeface="Times New Roman" panose="02020603050405020304" pitchFamily="18" charset="0"/>
                <a:cs typeface="Times New Roman" panose="02020603050405020304" pitchFamily="18" charset="0"/>
              </a:rPr>
              <a:t>chữ</a:t>
            </a:r>
            <a:r>
              <a:rPr lang="en-US" sz="2600" b="1" dirty="0">
                <a:solidFill>
                  <a:srgbClr val="0E08F8"/>
                </a:solidFill>
                <a:latin typeface="Times New Roman" panose="02020603050405020304" pitchFamily="18" charset="0"/>
                <a:cs typeface="Times New Roman" panose="02020603050405020304" pitchFamily="18" charset="0"/>
              </a:rPr>
              <a:t> </a:t>
            </a:r>
            <a:r>
              <a:rPr lang="en-US" sz="2600" b="1" dirty="0" err="1">
                <a:solidFill>
                  <a:srgbClr val="0E08F8"/>
                </a:solidFill>
                <a:latin typeface="Times New Roman" panose="02020603050405020304" pitchFamily="18" charset="0"/>
                <a:cs typeface="Times New Roman" panose="02020603050405020304" pitchFamily="18" charset="0"/>
              </a:rPr>
              <a:t>trong</a:t>
            </a:r>
            <a:r>
              <a:rPr lang="en-US" sz="2600" b="1" dirty="0">
                <a:solidFill>
                  <a:srgbClr val="0E08F8"/>
                </a:solidFill>
                <a:latin typeface="Times New Roman" panose="02020603050405020304" pitchFamily="18" charset="0"/>
                <a:cs typeface="Times New Roman" panose="02020603050405020304" pitchFamily="18" charset="0"/>
              </a:rPr>
              <a:t> 15 </a:t>
            </a:r>
            <a:r>
              <a:rPr lang="en-US" sz="2600" b="1" dirty="0" err="1">
                <a:solidFill>
                  <a:srgbClr val="0E08F8"/>
                </a:solidFill>
                <a:latin typeface="Times New Roman" panose="02020603050405020304" pitchFamily="18" charset="0"/>
                <a:cs typeface="Times New Roman" panose="02020603050405020304" pitchFamily="18" charset="0"/>
              </a:rPr>
              <a:t>phút</a:t>
            </a:r>
            <a:r>
              <a:rPr lang="en-US" sz="2600" b="1" dirty="0">
                <a:solidFill>
                  <a:srgbClr val="0E08F8"/>
                </a:solidFill>
                <a:latin typeface="Times New Roman" panose="02020603050405020304" pitchFamily="18" charset="0"/>
                <a:cs typeface="Times New Roman" panose="02020603050405020304" pitchFamily="18" charset="0"/>
              </a:rPr>
              <a:t>. </a:t>
            </a:r>
          </a:p>
          <a:p>
            <a:pPr indent="457200" algn="just">
              <a:lnSpc>
                <a:spcPct val="107000"/>
              </a:lnSpc>
              <a:spcBef>
                <a:spcPts val="600"/>
              </a:spcBef>
              <a:spcAft>
                <a:spcPts val="800"/>
              </a:spcAft>
            </a:pP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ràng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đoạn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ngắn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đọc</a:t>
            </a:r>
            <a:r>
              <a:rPr lang="en-US" sz="2600" dirty="0">
                <a:latin typeface="Times New Roman" panose="02020603050405020304" pitchFamily="18" charset="0"/>
                <a:cs typeface="Times New Roman" panose="02020603050405020304" pitchFamily="18" charset="0"/>
              </a:rPr>
              <a:t> </a:t>
            </a:r>
            <a:r>
              <a:rPr lang="en-US" sz="2600" b="1" dirty="0" err="1">
                <a:solidFill>
                  <a:srgbClr val="0E08F8"/>
                </a:solidFill>
                <a:latin typeface="Times New Roman" panose="02020603050405020304" pitchFamily="18" charset="0"/>
                <a:cs typeface="Times New Roman" panose="02020603050405020304" pitchFamily="18" charset="0"/>
              </a:rPr>
              <a:t>khoảng</a:t>
            </a:r>
            <a:r>
              <a:rPr lang="en-US" sz="2600" b="1" dirty="0">
                <a:solidFill>
                  <a:srgbClr val="0E08F8"/>
                </a:solidFill>
                <a:latin typeface="Times New Roman" panose="02020603050405020304" pitchFamily="18" charset="0"/>
                <a:cs typeface="Times New Roman" panose="02020603050405020304" pitchFamily="18" charset="0"/>
              </a:rPr>
              <a:t> 40 - 60 </a:t>
            </a:r>
            <a:r>
              <a:rPr lang="en-US" sz="2600" b="1" dirty="0" err="1">
                <a:solidFill>
                  <a:srgbClr val="0E08F8"/>
                </a:solidFill>
                <a:latin typeface="Times New Roman" panose="02020603050405020304" pitchFamily="18" charset="0"/>
                <a:cs typeface="Times New Roman" panose="02020603050405020304" pitchFamily="18" charset="0"/>
              </a:rPr>
              <a:t>tiếng</a:t>
            </a:r>
            <a:r>
              <a:rPr lang="en-US" sz="2600" b="1" dirty="0">
                <a:solidFill>
                  <a:srgbClr val="0E08F8"/>
                </a:solidFill>
                <a:latin typeface="Times New Roman" panose="02020603050405020304" pitchFamily="18" charset="0"/>
                <a:cs typeface="Times New Roman" panose="02020603050405020304" pitchFamily="18" charset="0"/>
              </a:rPr>
              <a:t> </a:t>
            </a:r>
            <a:r>
              <a:rPr lang="en-US" sz="2600" b="1" dirty="0" err="1">
                <a:solidFill>
                  <a:srgbClr val="0E08F8"/>
                </a:solidFill>
                <a:latin typeface="Times New Roman" panose="02020603050405020304" pitchFamily="18" charset="0"/>
                <a:cs typeface="Times New Roman" panose="02020603050405020304" pitchFamily="18" charset="0"/>
              </a:rPr>
              <a:t>trong</a:t>
            </a:r>
            <a:r>
              <a:rPr lang="en-US" sz="2600" b="1" dirty="0">
                <a:solidFill>
                  <a:srgbClr val="0E08F8"/>
                </a:solidFill>
                <a:latin typeface="Times New Roman" panose="02020603050405020304" pitchFamily="18" charset="0"/>
                <a:cs typeface="Times New Roman" panose="02020603050405020304" pitchFamily="18" charset="0"/>
              </a:rPr>
              <a:t> 1 </a:t>
            </a:r>
            <a:r>
              <a:rPr lang="en-US" sz="2600" b="1" dirty="0" err="1">
                <a:solidFill>
                  <a:srgbClr val="0E08F8"/>
                </a:solidFill>
                <a:latin typeface="Times New Roman" panose="02020603050405020304" pitchFamily="18" charset="0"/>
                <a:cs typeface="Times New Roman" panose="02020603050405020304" pitchFamily="18" charset="0"/>
              </a:rPr>
              <a:t>phút</a:t>
            </a:r>
            <a:r>
              <a:rPr lang="en-US" sz="2600" dirty="0">
                <a:latin typeface="Times New Roman" panose="02020603050405020304" pitchFamily="18" charset="0"/>
                <a:cs typeface="Times New Roman" panose="02020603050405020304" pitchFamily="18" charset="0"/>
              </a:rPr>
              <a:t>. </a:t>
            </a:r>
            <a:endParaRPr lang="en-MY" sz="26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E1B2C1A-FFC6-4F04-8E93-8C9E09483EF8}"/>
              </a:ext>
            </a:extLst>
          </p:cNvPr>
          <p:cNvSpPr txBox="1"/>
          <p:nvPr/>
        </p:nvSpPr>
        <p:spPr>
          <a:xfrm>
            <a:off x="2261935" y="222584"/>
            <a:ext cx="8037095" cy="492443"/>
          </a:xfrm>
          <a:prstGeom prst="rect">
            <a:avLst/>
          </a:prstGeom>
          <a:noFill/>
        </p:spPr>
        <p:txBody>
          <a:bodyPr wrap="square" rtlCol="0">
            <a:spAutoFit/>
          </a:bodyPr>
          <a:lstStyle/>
          <a:p>
            <a:r>
              <a:rPr lang="en-US" sz="2600" b="1" dirty="0">
                <a:solidFill>
                  <a:srgbClr val="FF0000"/>
                </a:solidFill>
                <a:latin typeface="Times New Roman" panose="02020603050405020304" pitchFamily="18" charset="0"/>
                <a:cs typeface="Times New Roman" panose="02020603050405020304" pitchFamily="18" charset="0"/>
              </a:rPr>
              <a:t>YÊU CẦU CẦN ĐẠT CỦA MÔN TIẾNG VIỆT LỚP 1</a:t>
            </a:r>
            <a:endParaRPr lang="en-MY" sz="2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3949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0BEE76-84C8-49F2-94A3-752F0DA2E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732" y="989672"/>
            <a:ext cx="5202552" cy="5172042"/>
          </a:xfrm>
          <a:prstGeom prst="rect">
            <a:avLst/>
          </a:prstGeom>
        </p:spPr>
      </p:pic>
      <p:pic>
        <p:nvPicPr>
          <p:cNvPr id="5" name="Picture 4">
            <a:extLst>
              <a:ext uri="{FF2B5EF4-FFF2-40B4-BE49-F238E27FC236}">
                <a16:creationId xmlns:a16="http://schemas.microsoft.com/office/drawing/2014/main" id="{ABAAFF25-C952-4410-A796-33451DB4B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4690" y="955343"/>
            <a:ext cx="5209563" cy="5185398"/>
          </a:xfrm>
          <a:prstGeom prst="rect">
            <a:avLst/>
          </a:prstGeom>
        </p:spPr>
      </p:pic>
      <p:sp>
        <p:nvSpPr>
          <p:cNvPr id="6" name="TextBox 5">
            <a:extLst>
              <a:ext uri="{FF2B5EF4-FFF2-40B4-BE49-F238E27FC236}">
                <a16:creationId xmlns:a16="http://schemas.microsoft.com/office/drawing/2014/main" id="{3C4C07A1-0F74-4B8F-A843-2E913124D8EF}"/>
              </a:ext>
            </a:extLst>
          </p:cNvPr>
          <p:cNvSpPr txBox="1"/>
          <p:nvPr/>
        </p:nvSpPr>
        <p:spPr>
          <a:xfrm>
            <a:off x="2189747" y="312432"/>
            <a:ext cx="8205537" cy="461665"/>
          </a:xfrm>
          <a:prstGeom prst="rect">
            <a:avLst/>
          </a:prstGeom>
          <a:noFill/>
        </p:spPr>
        <p:txBody>
          <a:bodyPr wrap="square" rtlCol="0">
            <a:spAutoFit/>
          </a:bodyPr>
          <a:lstStyle/>
          <a:p>
            <a:pPr algn="ctr"/>
            <a:r>
              <a:rPr lang="en-US" sz="2400" b="1" dirty="0">
                <a:solidFill>
                  <a:srgbClr val="FF0000"/>
                </a:solidFill>
              </a:rPr>
              <a:t>SO SÁNH CỦA HAI  CH</a:t>
            </a:r>
            <a:r>
              <a:rPr lang="vi-VN" sz="2400" b="1" dirty="0">
                <a:solidFill>
                  <a:srgbClr val="FF0000"/>
                </a:solidFill>
              </a:rPr>
              <a:t>Ư</a:t>
            </a:r>
            <a:r>
              <a:rPr lang="en-US" sz="2400" b="1" dirty="0">
                <a:solidFill>
                  <a:srgbClr val="FF0000"/>
                </a:solidFill>
              </a:rPr>
              <a:t>ƠNG TRÌNH 2006 VÀ 2018</a:t>
            </a:r>
            <a:endParaRPr lang="en-MY" sz="2400" b="1" dirty="0">
              <a:solidFill>
                <a:srgbClr val="FF0000"/>
              </a:solidFill>
            </a:endParaRPr>
          </a:p>
        </p:txBody>
      </p:sp>
    </p:spTree>
    <p:extLst>
      <p:ext uri="{BB962C8B-B14F-4D97-AF65-F5344CB8AC3E}">
        <p14:creationId xmlns:p14="http://schemas.microsoft.com/office/powerpoint/2010/main" val="1955735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DEB785-0902-4304-9FB1-DDAF5C866680}"/>
              </a:ext>
            </a:extLst>
          </p:cNvPr>
          <p:cNvSpPr/>
          <p:nvPr/>
        </p:nvSpPr>
        <p:spPr>
          <a:xfrm>
            <a:off x="1040732" y="1313731"/>
            <a:ext cx="10539663" cy="5259838"/>
          </a:xfrm>
          <a:prstGeom prst="rect">
            <a:avLst/>
          </a:prstGeom>
          <a:ln>
            <a:solidFill>
              <a:schemeClr val="accent1"/>
            </a:solidFill>
          </a:ln>
        </p:spPr>
        <p:txBody>
          <a:bodyPr wrap="square">
            <a:spAutoFit/>
          </a:bodyPr>
          <a:lstStyle/>
          <a:p>
            <a:pPr indent="457200" algn="just">
              <a:lnSpc>
                <a:spcPct val="107000"/>
              </a:lnSpc>
              <a:spcBef>
                <a:spcPts val="600"/>
              </a:spcBef>
              <a:spcAft>
                <a:spcPts val="800"/>
              </a:spcAft>
            </a:pPr>
            <a:r>
              <a:rPr lang="en-US" sz="2600" b="1" dirty="0">
                <a:solidFill>
                  <a:srgbClr val="FF0000"/>
                </a:solidFill>
                <a:latin typeface="Times New Roman" panose="02020603050405020304" pitchFamily="18" charset="0"/>
                <a:cs typeface="Times New Roman" panose="02020603050405020304" pitchFamily="18" charset="0"/>
              </a:rPr>
              <a:t>1. </a:t>
            </a:r>
            <a:r>
              <a:rPr lang="en-US" sz="2600" b="1" dirty="0" err="1">
                <a:solidFill>
                  <a:srgbClr val="FF0000"/>
                </a:solidFill>
                <a:latin typeface="Times New Roman" panose="02020603050405020304" pitchFamily="18" charset="0"/>
                <a:cs typeface="Times New Roman" panose="02020603050405020304" pitchFamily="18" charset="0"/>
              </a:rPr>
              <a:t>Đếm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đọc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phạm</a:t>
            </a:r>
            <a:r>
              <a:rPr lang="en-US" sz="2600" dirty="0">
                <a:latin typeface="Times New Roman" panose="02020603050405020304" pitchFamily="18" charset="0"/>
                <a:cs typeface="Times New Roman" panose="02020603050405020304" pitchFamily="18" charset="0"/>
              </a:rPr>
              <a:t> vi 10;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phạm</a:t>
            </a:r>
            <a:r>
              <a:rPr lang="en-US" sz="2600" dirty="0">
                <a:latin typeface="Times New Roman" panose="02020603050405020304" pitchFamily="18" charset="0"/>
                <a:cs typeface="Times New Roman" panose="02020603050405020304" pitchFamily="18" charset="0"/>
              </a:rPr>
              <a:t> vi 20;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phạm</a:t>
            </a:r>
            <a:r>
              <a:rPr lang="en-US" sz="2600" dirty="0">
                <a:latin typeface="Times New Roman" panose="02020603050405020304" pitchFamily="18" charset="0"/>
                <a:cs typeface="Times New Roman" panose="02020603050405020304" pitchFamily="18" charset="0"/>
              </a:rPr>
              <a:t> vi 100.</a:t>
            </a:r>
            <a:endParaRPr lang="en-MY" sz="2600" dirty="0">
              <a:latin typeface="Times New Roman" panose="02020603050405020304" pitchFamily="18" charset="0"/>
              <a:cs typeface="Times New Roman" panose="02020603050405020304" pitchFamily="18" charset="0"/>
            </a:endParaRPr>
          </a:p>
          <a:p>
            <a:r>
              <a:rPr lang="en-US" sz="2600" b="1" dirty="0">
                <a:solidFill>
                  <a:srgbClr val="FF0000"/>
                </a:solidFill>
                <a:latin typeface="Times New Roman" panose="02020603050405020304" pitchFamily="18" charset="0"/>
                <a:cs typeface="Times New Roman" panose="02020603050405020304" pitchFamily="18" charset="0"/>
              </a:rPr>
              <a:t>     2. </a:t>
            </a:r>
            <a:r>
              <a:rPr lang="en-US" sz="2600" b="1" dirty="0" err="1">
                <a:solidFill>
                  <a:srgbClr val="FF0000"/>
                </a:solidFill>
                <a:latin typeface="Times New Roman" panose="02020603050405020304" pitchFamily="18" charset="0"/>
                <a:cs typeface="Times New Roman" panose="02020603050405020304" pitchFamily="18" charset="0"/>
              </a:rPr>
              <a:t>Thực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hiện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được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phép</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cộng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phép</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trừ</a:t>
            </a:r>
            <a:r>
              <a:rPr lang="en-US" sz="2600" b="1" dirty="0">
                <a:solidFill>
                  <a:srgbClr val="FF0000"/>
                </a:solidFill>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nhớ</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phạm</a:t>
            </a:r>
            <a:r>
              <a:rPr lang="en-US" sz="2600" dirty="0">
                <a:latin typeface="Times New Roman" panose="02020603050405020304" pitchFamily="18" charset="0"/>
                <a:cs typeface="Times New Roman" panose="02020603050405020304" pitchFamily="18" charset="0"/>
              </a:rPr>
              <a:t> vi 100;  </a:t>
            </a: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nhẩm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phạm</a:t>
            </a:r>
            <a:r>
              <a:rPr lang="en-US" sz="2600" dirty="0">
                <a:latin typeface="Times New Roman" panose="02020603050405020304" pitchFamily="18" charset="0"/>
                <a:cs typeface="Times New Roman" panose="02020603050405020304" pitchFamily="18" charset="0"/>
              </a:rPr>
              <a:t> vi 10; </a:t>
            </a: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nhẩm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chục</a:t>
            </a:r>
            <a:r>
              <a:rPr lang="en-US" sz="2600" dirty="0">
                <a:latin typeface="Times New Roman" panose="02020603050405020304" pitchFamily="18" charset="0"/>
                <a:cs typeface="Times New Roman" panose="02020603050405020304" pitchFamily="18" charset="0"/>
              </a:rPr>
              <a:t>.</a:t>
            </a:r>
            <a:endParaRPr lang="en-MY" sz="2600" dirty="0">
              <a:latin typeface="Times New Roman" panose="02020603050405020304" pitchFamily="18" charset="0"/>
              <a:cs typeface="Times New Roman" panose="02020603050405020304" pitchFamily="18" charset="0"/>
            </a:endParaRPr>
          </a:p>
          <a:p>
            <a:pPr indent="457200" algn="just">
              <a:lnSpc>
                <a:spcPct val="107000"/>
              </a:lnSpc>
              <a:spcBef>
                <a:spcPts val="600"/>
              </a:spcBef>
              <a:spcAft>
                <a:spcPts val="800"/>
              </a:spcAft>
            </a:pPr>
            <a:r>
              <a:rPr lang="en-US" sz="2600" b="1" dirty="0">
                <a:solidFill>
                  <a:srgbClr val="0E08F8"/>
                </a:solidFill>
                <a:latin typeface="Times New Roman" panose="02020603050405020304" pitchFamily="18" charset="0"/>
                <a:cs typeface="Times New Roman" panose="02020603050405020304" pitchFamily="18" charset="0"/>
              </a:rPr>
              <a:t>3.Trải </a:t>
            </a:r>
            <a:r>
              <a:rPr lang="en-US" sz="2600" b="1" dirty="0" err="1">
                <a:solidFill>
                  <a:srgbClr val="0E08F8"/>
                </a:solidFill>
                <a:latin typeface="Times New Roman" panose="02020603050405020304" pitchFamily="18" charset="0"/>
                <a:cs typeface="Times New Roman" panose="02020603050405020304" pitchFamily="18" charset="0"/>
              </a:rPr>
              <a:t>nghiệm</a:t>
            </a:r>
            <a:r>
              <a:rPr lang="en-US" sz="2600" b="1" dirty="0">
                <a:solidFill>
                  <a:srgbClr val="0E08F8"/>
                </a:solidFill>
                <a:latin typeface="Times New Roman" panose="02020603050405020304" pitchFamily="18" charset="0"/>
                <a:cs typeface="Times New Roman" panose="02020603050405020304" pitchFamily="18" charset="0"/>
              </a:rPr>
              <a:t> </a:t>
            </a:r>
            <a:r>
              <a:rPr lang="en-US" sz="2600" b="1" dirty="0" err="1">
                <a:solidFill>
                  <a:srgbClr val="0E08F8"/>
                </a:solidFill>
                <a:latin typeface="Times New Roman" panose="02020603050405020304" pitchFamily="18" charset="0"/>
                <a:cs typeface="Times New Roman" panose="02020603050405020304" pitchFamily="18" charset="0"/>
              </a:rPr>
              <a:t>môn</a:t>
            </a:r>
            <a:r>
              <a:rPr lang="en-US" sz="2600" b="1" dirty="0">
                <a:solidFill>
                  <a:srgbClr val="0E08F8"/>
                </a:solidFill>
                <a:latin typeface="Times New Roman" panose="02020603050405020304" pitchFamily="18" charset="0"/>
                <a:cs typeface="Times New Roman" panose="02020603050405020304" pitchFamily="18" charset="0"/>
              </a:rPr>
              <a:t> </a:t>
            </a:r>
            <a:r>
              <a:rPr lang="en-US" sz="2600" b="1" dirty="0" err="1">
                <a:solidFill>
                  <a:srgbClr val="0E08F8"/>
                </a:solidFill>
                <a:latin typeface="Times New Roman" panose="02020603050405020304" pitchFamily="18" charset="0"/>
                <a:cs typeface="Times New Roman" panose="02020603050405020304" pitchFamily="18" charset="0"/>
              </a:rPr>
              <a:t>học</a:t>
            </a:r>
            <a:r>
              <a:rPr lang="en-US" sz="2600" b="1" dirty="0">
                <a:solidFill>
                  <a:srgbClr val="0E08F8"/>
                </a:solidFill>
                <a:latin typeface="Times New Roman" panose="02020603050405020304" pitchFamily="18" charset="0"/>
                <a:cs typeface="Times New Roman" panose="02020603050405020304" pitchFamily="18" charset="0"/>
              </a:rPr>
              <a:t>:</a:t>
            </a:r>
          </a:p>
          <a:p>
            <a:r>
              <a:rPr lang="en-US" sz="2600" dirty="0">
                <a:solidFill>
                  <a:srgbClr val="FF0000"/>
                </a:solidFill>
                <a:latin typeface="Times New Roman" panose="02020603050405020304" pitchFamily="18" charset="0"/>
                <a:cs typeface="Times New Roman" panose="02020603050405020304" pitchFamily="18" charset="0"/>
              </a:rPr>
              <a:t>-</a:t>
            </a:r>
            <a:r>
              <a:rPr lang="en-US" sz="2600" dirty="0" err="1">
                <a:solidFill>
                  <a:srgbClr val="FF0000"/>
                </a:solidFill>
                <a:latin typeface="Times New Roman" panose="02020603050405020304" pitchFamily="18" charset="0"/>
                <a:cs typeface="Times New Roman" panose="02020603050405020304" pitchFamily="18" charset="0"/>
              </a:rPr>
              <a:t>Thực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hành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ứng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dụng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các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kiến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thức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toán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học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vào</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thực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tiễn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phép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huống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tiễn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đồ</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gắn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giờ</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hồ</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loại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tờ</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a:t>
            </a:r>
            <a:endParaRPr lang="en-MY" sz="2600" dirty="0">
              <a:latin typeface="Times New Roman" panose="02020603050405020304" pitchFamily="18" charset="0"/>
              <a:cs typeface="Times New Roman" panose="02020603050405020304" pitchFamily="18" charset="0"/>
            </a:endParaRPr>
          </a:p>
          <a:p>
            <a:r>
              <a:rPr lang="en-US" sz="2600" dirty="0">
                <a:solidFill>
                  <a:srgbClr val="FF0000"/>
                </a:solidFill>
                <a:latin typeface="Times New Roman" panose="02020603050405020304" pitchFamily="18" charset="0"/>
                <a:cs typeface="Times New Roman" panose="02020603050405020304" pitchFamily="18" charset="0"/>
              </a:rPr>
              <a:t>-</a:t>
            </a:r>
            <a:r>
              <a:rPr lang="en-US" sz="2600" dirty="0" err="1">
                <a:solidFill>
                  <a:srgbClr val="FF0000"/>
                </a:solidFill>
                <a:latin typeface="Times New Roman" panose="02020603050405020304" pitchFamily="18" charset="0"/>
                <a:cs typeface="Times New Roman" panose="02020603050405020304" pitchFamily="18" charset="0"/>
              </a:rPr>
              <a:t>Tổ</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chức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các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hoạt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động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ngoài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giờ</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chính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khoá</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ví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toán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tập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bản</a:t>
            </a:r>
            <a:r>
              <a:rPr lang="en-US" sz="2600" dirty="0">
                <a:latin typeface="Times New Roman" panose="02020603050405020304" pitchFamily="18" charset="0"/>
                <a:cs typeface="Times New Roman" panose="02020603050405020304" pitchFamily="18" charset="0"/>
              </a:rPr>
              <a:t>.</a:t>
            </a:r>
            <a:endParaRPr lang="en-MY" sz="26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E1B2C1A-FFC6-4F04-8E93-8C9E09483EF8}"/>
              </a:ext>
            </a:extLst>
          </p:cNvPr>
          <p:cNvSpPr txBox="1"/>
          <p:nvPr/>
        </p:nvSpPr>
        <p:spPr>
          <a:xfrm>
            <a:off x="2664993" y="300790"/>
            <a:ext cx="6637795" cy="492443"/>
          </a:xfrm>
          <a:prstGeom prst="rect">
            <a:avLst/>
          </a:prstGeom>
          <a:noFill/>
        </p:spPr>
        <p:txBody>
          <a:bodyPr wrap="square" rtlCol="0">
            <a:spAutoFit/>
          </a:bodyPr>
          <a:lstStyle/>
          <a:p>
            <a:r>
              <a:rPr lang="en-US" sz="2600" b="1" dirty="0">
                <a:solidFill>
                  <a:srgbClr val="FF0000"/>
                </a:solidFill>
                <a:latin typeface="Times New Roman" panose="02020603050405020304" pitchFamily="18" charset="0"/>
                <a:cs typeface="Times New Roman" panose="02020603050405020304" pitchFamily="18" charset="0"/>
              </a:rPr>
              <a:t>YÊU CẦU CẦN ĐẠT CỦA MÔN TOÁN 1</a:t>
            </a:r>
            <a:endParaRPr lang="en-MY" sz="2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3462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F0CEC3-2CE9-4B7D-AD15-1BEFE36DAC60}"/>
              </a:ext>
            </a:extLst>
          </p:cNvPr>
          <p:cNvSpPr txBox="1"/>
          <p:nvPr/>
        </p:nvSpPr>
        <p:spPr>
          <a:xfrm>
            <a:off x="165084" y="-69620"/>
            <a:ext cx="11632441" cy="923330"/>
          </a:xfrm>
          <a:prstGeom prst="rect">
            <a:avLst/>
          </a:prstGeom>
          <a:noFill/>
        </p:spPr>
        <p:txBody>
          <a:bodyPr wrap="square" lIns="0" tIns="0" rIns="0" bIns="0">
            <a:spAutoFit/>
          </a:bodyPr>
          <a:lstStyle/>
          <a:p>
            <a:pPr algn="ctr">
              <a:spcBef>
                <a:spcPct val="0"/>
              </a:spcBef>
            </a:pPr>
            <a:r>
              <a:rPr lang="en-US" sz="3600" b="1" dirty="0">
                <a:solidFill>
                  <a:srgbClr val="C00000"/>
                </a:solidFill>
                <a:latin typeface="UTM Avo" panose="02040603050506020204" pitchFamily="18" charset="0"/>
                <a:cs typeface="+mn-cs"/>
              </a:rPr>
              <a:t> </a:t>
            </a:r>
            <a:r>
              <a:rPr lang="en-US" altLang="en-US" sz="2400" b="1" dirty="0">
                <a:solidFill>
                  <a:srgbClr val="FF0000"/>
                </a:solidFill>
              </a:rPr>
              <a:t>SÁCH GIÁO KHOA ĐƯỢC BIÊN SOẠN </a:t>
            </a:r>
          </a:p>
          <a:p>
            <a:pPr algn="ctr">
              <a:spcBef>
                <a:spcPct val="0"/>
              </a:spcBef>
            </a:pPr>
            <a:r>
              <a:rPr lang="en-US" altLang="en-US" sz="2400" b="1" dirty="0">
                <a:solidFill>
                  <a:srgbClr val="FF0000"/>
                </a:solidFill>
              </a:rPr>
              <a:t>GIAO QUYỀN CHỦ ĐỘNG CHO GIÁO VIÊN</a:t>
            </a:r>
          </a:p>
        </p:txBody>
      </p:sp>
      <p:pic>
        <p:nvPicPr>
          <p:cNvPr id="4" name="Picture 4">
            <a:hlinkClick r:id="rId3" action="ppaction://hlinkfile"/>
            <a:extLst>
              <a:ext uri="{FF2B5EF4-FFF2-40B4-BE49-F238E27FC236}">
                <a16:creationId xmlns:a16="http://schemas.microsoft.com/office/drawing/2014/main" id="{A9E73A54-0F07-44F6-A19A-967F16DB6A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51" y="937146"/>
            <a:ext cx="5121985" cy="558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https://adcbook.net.vn/web/image/product.template/67511/image_1920?unique=a21dcb9">
            <a:extLst>
              <a:ext uri="{FF2B5EF4-FFF2-40B4-BE49-F238E27FC236}">
                <a16:creationId xmlns:a16="http://schemas.microsoft.com/office/drawing/2014/main" id="{B4AF280C-440E-4F17-A5A2-A4265C3C8B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6693" y="855260"/>
            <a:ext cx="6068703" cy="6068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12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3B6609-09DB-4893-909F-AE4EAEB33D7B}"/>
              </a:ext>
            </a:extLst>
          </p:cNvPr>
          <p:cNvSpPr txBox="1"/>
          <p:nvPr/>
        </p:nvSpPr>
        <p:spPr>
          <a:xfrm>
            <a:off x="1653586" y="339118"/>
            <a:ext cx="9531207"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SGK BIÊN SOẠN PHÂN QUYỀN CHỦ ĐỘNG CHO NHÀ TR</a:t>
            </a:r>
            <a:r>
              <a:rPr lang="vi-VN" sz="2000" b="1" dirty="0">
                <a:solidFill>
                  <a:srgbClr val="FF0000"/>
                </a:solidFill>
                <a:latin typeface="Times New Roman" panose="02020603050405020304" pitchFamily="18" charset="0"/>
                <a:cs typeface="Times New Roman" panose="02020603050405020304" pitchFamily="18" charset="0"/>
              </a:rPr>
              <a:t>Ư</a:t>
            </a:r>
            <a:r>
              <a:rPr lang="en-US" sz="2000" b="1" dirty="0">
                <a:solidFill>
                  <a:srgbClr val="FF0000"/>
                </a:solidFill>
                <a:latin typeface="Times New Roman" panose="02020603050405020304" pitchFamily="18" charset="0"/>
                <a:cs typeface="Times New Roman" panose="02020603050405020304" pitchFamily="18" charset="0"/>
              </a:rPr>
              <a:t>ỜNG, GIÁO VIÊN</a:t>
            </a:r>
            <a:endParaRPr lang="en-MY" sz="20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56238BE-18D9-4D57-BEAF-44634FFDD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204" y="880250"/>
            <a:ext cx="10058400" cy="5443160"/>
          </a:xfrm>
          <a:prstGeom prst="rect">
            <a:avLst/>
          </a:prstGeom>
          <a:solidFill>
            <a:schemeClr val="accent1"/>
          </a:solidFill>
          <a:ln>
            <a:solidFill>
              <a:schemeClr val="accent1"/>
            </a:solidFill>
          </a:ln>
        </p:spPr>
      </p:pic>
    </p:spTree>
    <p:extLst>
      <p:ext uri="{BB962C8B-B14F-4D97-AF65-F5344CB8AC3E}">
        <p14:creationId xmlns:p14="http://schemas.microsoft.com/office/powerpoint/2010/main" val="2855683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608084-A1AB-49CE-8BF1-F93CA66CF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111" y="986589"/>
            <a:ext cx="10070431" cy="5462338"/>
          </a:xfrm>
          <a:prstGeom prst="rect">
            <a:avLst/>
          </a:prstGeom>
          <a:ln>
            <a:solidFill>
              <a:schemeClr val="accent1"/>
            </a:solidFill>
          </a:ln>
        </p:spPr>
      </p:pic>
      <p:sp>
        <p:nvSpPr>
          <p:cNvPr id="5" name="TextBox 4">
            <a:extLst>
              <a:ext uri="{FF2B5EF4-FFF2-40B4-BE49-F238E27FC236}">
                <a16:creationId xmlns:a16="http://schemas.microsoft.com/office/drawing/2014/main" id="{67DA0851-A8B1-4410-AA51-FC6330D94BD2}"/>
              </a:ext>
            </a:extLst>
          </p:cNvPr>
          <p:cNvSpPr txBox="1"/>
          <p:nvPr/>
        </p:nvSpPr>
        <p:spPr>
          <a:xfrm>
            <a:off x="1653586" y="339118"/>
            <a:ext cx="9531207"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SGK BIÊN SOẠN PHÂN QUYỀN CHỦ ĐỘNG CHO NHÀ TR</a:t>
            </a:r>
            <a:r>
              <a:rPr lang="vi-VN" sz="2000" b="1" dirty="0">
                <a:solidFill>
                  <a:srgbClr val="FF0000"/>
                </a:solidFill>
                <a:latin typeface="Times New Roman" panose="02020603050405020304" pitchFamily="18" charset="0"/>
                <a:cs typeface="Times New Roman" panose="02020603050405020304" pitchFamily="18" charset="0"/>
              </a:rPr>
              <a:t>Ư</a:t>
            </a:r>
            <a:r>
              <a:rPr lang="en-US" sz="2000" b="1" dirty="0">
                <a:solidFill>
                  <a:srgbClr val="FF0000"/>
                </a:solidFill>
                <a:latin typeface="Times New Roman" panose="02020603050405020304" pitchFamily="18" charset="0"/>
                <a:cs typeface="Times New Roman" panose="02020603050405020304" pitchFamily="18" charset="0"/>
              </a:rPr>
              <a:t>ỜNG, GIÁO VIÊN</a:t>
            </a:r>
            <a:endParaRPr lang="en-MY"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6413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F0CEC3-2CE9-4B7D-AD15-1BEFE36DAC60}"/>
              </a:ext>
            </a:extLst>
          </p:cNvPr>
          <p:cNvSpPr txBox="1"/>
          <p:nvPr/>
        </p:nvSpPr>
        <p:spPr>
          <a:xfrm>
            <a:off x="264696" y="2274480"/>
            <a:ext cx="11243510" cy="1844736"/>
          </a:xfrm>
          <a:prstGeom prst="rect">
            <a:avLst/>
          </a:prstGeom>
          <a:noFill/>
        </p:spPr>
        <p:txBody>
          <a:bodyPr wrap="square" lIns="0" tIns="0" rIns="0" bIns="0">
            <a:spAutoFit/>
          </a:bodyPr>
          <a:lstStyle/>
          <a:p>
            <a:pPr algn="ctr">
              <a:lnSpc>
                <a:spcPct val="130000"/>
              </a:lnSpc>
              <a:defRPr/>
            </a:pP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CH</a:t>
            </a:r>
            <a:r>
              <a:rPr lang="vi-VN" sz="3200" b="1"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ƠNG TRÌNH GIÁO DỤC PHỔ THÔNG  2018</a:t>
            </a:r>
          </a:p>
          <a:p>
            <a:pPr algn="ctr">
              <a:lnSpc>
                <a:spcPct val="130000"/>
              </a:lnSpc>
              <a:defRPr/>
            </a:pP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CÓ TÍNH PHÂN CẤP TRONG TỔ CHỨC THỰC HIỆN </a:t>
            </a:r>
          </a:p>
          <a:p>
            <a:pPr algn="ctr">
              <a:lnSpc>
                <a:spcPct val="130000"/>
              </a:lnSpc>
              <a:defRPr/>
            </a:pP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THỂ HIỆN NH</a:t>
            </a:r>
            <a:r>
              <a:rPr lang="vi-VN" sz="3200" b="1"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THẾ NÀO? VÌ SAO?</a:t>
            </a:r>
          </a:p>
        </p:txBody>
      </p:sp>
      <p:pic>
        <p:nvPicPr>
          <p:cNvPr id="3" name="Picture 3">
            <a:extLst>
              <a:ext uri="{FF2B5EF4-FFF2-40B4-BE49-F238E27FC236}">
                <a16:creationId xmlns:a16="http://schemas.microsoft.com/office/drawing/2014/main" id="{36A4DF93-D516-4F5C-98D4-C75FA8993C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695325"/>
            <a:ext cx="47244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0855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F76CD48D-637F-4992-ACEC-0355EC66F893}"/>
              </a:ext>
            </a:extLst>
          </p:cNvPr>
          <p:cNvGraphicFramePr>
            <a:graphicFrameLocks noGrp="1"/>
          </p:cNvGraphicFramePr>
          <p:nvPr>
            <p:extLst/>
          </p:nvPr>
        </p:nvGraphicFramePr>
        <p:xfrm>
          <a:off x="117942" y="170697"/>
          <a:ext cx="11994778" cy="6556428"/>
        </p:xfrm>
        <a:graphic>
          <a:graphicData uri="http://schemas.openxmlformats.org/drawingml/2006/table">
            <a:tbl>
              <a:tblPr firstRow="1" firstCol="1" lastRow="1" lastCol="1" bandRow="1" bandCol="1"/>
              <a:tblGrid>
                <a:gridCol w="2221252">
                  <a:extLst>
                    <a:ext uri="{9D8B030D-6E8A-4147-A177-3AD203B41FA5}">
                      <a16:colId xmlns:a16="http://schemas.microsoft.com/office/drawing/2014/main" val="3051019778"/>
                    </a:ext>
                  </a:extLst>
                </a:gridCol>
                <a:gridCol w="888503">
                  <a:extLst>
                    <a:ext uri="{9D8B030D-6E8A-4147-A177-3AD203B41FA5}">
                      <a16:colId xmlns:a16="http://schemas.microsoft.com/office/drawing/2014/main" val="1361318968"/>
                    </a:ext>
                  </a:extLst>
                </a:gridCol>
                <a:gridCol w="740419">
                  <a:extLst>
                    <a:ext uri="{9D8B030D-6E8A-4147-A177-3AD203B41FA5}">
                      <a16:colId xmlns:a16="http://schemas.microsoft.com/office/drawing/2014/main" val="3802335273"/>
                    </a:ext>
                  </a:extLst>
                </a:gridCol>
                <a:gridCol w="740419">
                  <a:extLst>
                    <a:ext uri="{9D8B030D-6E8A-4147-A177-3AD203B41FA5}">
                      <a16:colId xmlns:a16="http://schemas.microsoft.com/office/drawing/2014/main" val="1353328474"/>
                    </a:ext>
                  </a:extLst>
                </a:gridCol>
                <a:gridCol w="740419">
                  <a:extLst>
                    <a:ext uri="{9D8B030D-6E8A-4147-A177-3AD203B41FA5}">
                      <a16:colId xmlns:a16="http://schemas.microsoft.com/office/drawing/2014/main" val="325155493"/>
                    </a:ext>
                  </a:extLst>
                </a:gridCol>
                <a:gridCol w="740419">
                  <a:extLst>
                    <a:ext uri="{9D8B030D-6E8A-4147-A177-3AD203B41FA5}">
                      <a16:colId xmlns:a16="http://schemas.microsoft.com/office/drawing/2014/main" val="1327450651"/>
                    </a:ext>
                  </a:extLst>
                </a:gridCol>
                <a:gridCol w="2221252">
                  <a:extLst>
                    <a:ext uri="{9D8B030D-6E8A-4147-A177-3AD203B41FA5}">
                      <a16:colId xmlns:a16="http://schemas.microsoft.com/office/drawing/2014/main" val="917397205"/>
                    </a:ext>
                  </a:extLst>
                </a:gridCol>
                <a:gridCol w="740419">
                  <a:extLst>
                    <a:ext uri="{9D8B030D-6E8A-4147-A177-3AD203B41FA5}">
                      <a16:colId xmlns:a16="http://schemas.microsoft.com/office/drawing/2014/main" val="434397095"/>
                    </a:ext>
                  </a:extLst>
                </a:gridCol>
                <a:gridCol w="740419">
                  <a:extLst>
                    <a:ext uri="{9D8B030D-6E8A-4147-A177-3AD203B41FA5}">
                      <a16:colId xmlns:a16="http://schemas.microsoft.com/office/drawing/2014/main" val="2575444879"/>
                    </a:ext>
                  </a:extLst>
                </a:gridCol>
                <a:gridCol w="740419">
                  <a:extLst>
                    <a:ext uri="{9D8B030D-6E8A-4147-A177-3AD203B41FA5}">
                      <a16:colId xmlns:a16="http://schemas.microsoft.com/office/drawing/2014/main" val="3162181604"/>
                    </a:ext>
                  </a:extLst>
                </a:gridCol>
                <a:gridCol w="740419">
                  <a:extLst>
                    <a:ext uri="{9D8B030D-6E8A-4147-A177-3AD203B41FA5}">
                      <a16:colId xmlns:a16="http://schemas.microsoft.com/office/drawing/2014/main" val="740894707"/>
                    </a:ext>
                  </a:extLst>
                </a:gridCol>
                <a:gridCol w="740419">
                  <a:extLst>
                    <a:ext uri="{9D8B030D-6E8A-4147-A177-3AD203B41FA5}">
                      <a16:colId xmlns:a16="http://schemas.microsoft.com/office/drawing/2014/main" val="4098660229"/>
                    </a:ext>
                  </a:extLst>
                </a:gridCol>
              </a:tblGrid>
              <a:tr h="534973">
                <a:tc gridSpan="6">
                  <a:txBody>
                    <a:bodyPr/>
                    <a:lstStyle/>
                    <a:p>
                      <a:pPr algn="ctr">
                        <a:lnSpc>
                          <a:spcPts val="1600"/>
                        </a:lnSpc>
                        <a:spcBef>
                          <a:spcPts val="600"/>
                        </a:spcBef>
                        <a:spcAft>
                          <a:spcPts val="600"/>
                        </a:spcAft>
                      </a:pPr>
                      <a:r>
                        <a:rPr lang="vi-VN"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 hoạch giáo dục theo </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lang="vi-VN"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hương trình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phổ</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2018               </a:t>
                      </a:r>
                    </a:p>
                    <a:p>
                      <a:pPr algn="ctr">
                        <a:lnSpc>
                          <a:spcPts val="1600"/>
                        </a:lnSpc>
                        <a:spcBef>
                          <a:spcPts val="600"/>
                        </a:spcBef>
                        <a:spcAft>
                          <a:spcPts val="600"/>
                        </a:spcAft>
                      </a:pPr>
                      <a:endPar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800"/>
                    </a:solidFill>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gridSpan="6">
                  <a:txBody>
                    <a:bodyPr/>
                    <a:lstStyle/>
                    <a:p>
                      <a:pPr algn="ctr">
                        <a:lnSpc>
                          <a:spcPts val="1600"/>
                        </a:lnSpc>
                        <a:spcBef>
                          <a:spcPts val="600"/>
                        </a:spcBef>
                        <a:spcAft>
                          <a:spcPts val="600"/>
                        </a:spcAft>
                      </a:pPr>
                      <a:r>
                        <a:rPr lang="vi-VN"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 hoạch giáo dục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phổ</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2006</a:t>
                      </a:r>
                      <a:endParaRPr lang="en-MY"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800"/>
                    </a:solidFill>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extLst>
                  <a:ext uri="{0D108BD9-81ED-4DB2-BD59-A6C34878D82A}">
                    <a16:rowId xmlns:a16="http://schemas.microsoft.com/office/drawing/2014/main" val="2910296736"/>
                  </a:ext>
                </a:extLst>
              </a:tr>
              <a:tr h="183533">
                <a:tc rowSpan="2">
                  <a:txBody>
                    <a:bodyPr/>
                    <a:lstStyle/>
                    <a:p>
                      <a:pPr algn="ctr">
                        <a:lnSpc>
                          <a:spcPts val="1600"/>
                        </a:lnSpc>
                        <a:spcBef>
                          <a:spcPts val="600"/>
                        </a:spcBef>
                        <a:spcAft>
                          <a:spcPts val="600"/>
                        </a:spcAft>
                      </a:pP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dục</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5">
                  <a:txBody>
                    <a:bodyPr/>
                    <a:lstStyle/>
                    <a:p>
                      <a:pPr algn="ctr">
                        <a:lnSpc>
                          <a:spcPts val="1600"/>
                        </a:lnSpc>
                        <a:spcBef>
                          <a:spcPts val="600"/>
                        </a:spcBef>
                        <a:spcAft>
                          <a:spcPts val="600"/>
                        </a:spcAft>
                      </a:pP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rowSpan="2">
                  <a:txBody>
                    <a:bodyPr/>
                    <a:lstStyle/>
                    <a:p>
                      <a:pPr algn="ctr">
                        <a:lnSpc>
                          <a:spcPts val="1600"/>
                        </a:lnSpc>
                        <a:spcBef>
                          <a:spcPts val="600"/>
                        </a:spcBef>
                        <a:spcAft>
                          <a:spcPts val="600"/>
                        </a:spcAft>
                      </a:pP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dục</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5">
                  <a:txBody>
                    <a:bodyPr/>
                    <a:lstStyle/>
                    <a:p>
                      <a:pPr algn="ctr">
                        <a:lnSpc>
                          <a:spcPts val="1600"/>
                        </a:lnSpc>
                        <a:spcBef>
                          <a:spcPts val="600"/>
                        </a:spcBef>
                        <a:spcAft>
                          <a:spcPts val="600"/>
                        </a:spcAft>
                      </a:pP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extLst>
                  <a:ext uri="{0D108BD9-81ED-4DB2-BD59-A6C34878D82A}">
                    <a16:rowId xmlns:a16="http://schemas.microsoft.com/office/drawing/2014/main" val="3603330971"/>
                  </a:ext>
                </a:extLst>
              </a:tr>
              <a:tr h="183533">
                <a:tc vMerge="1">
                  <a:txBody>
                    <a:bodyPr/>
                    <a:lstStyle/>
                    <a:p>
                      <a:endParaRPr lang="en-MY"/>
                    </a:p>
                  </a:txBody>
                  <a:tcPr/>
                </a:tc>
                <a:tc>
                  <a:txBody>
                    <a:bodyPr/>
                    <a:lstStyle/>
                    <a:p>
                      <a:pPr algn="ctr">
                        <a:lnSpc>
                          <a:spcPts val="1600"/>
                        </a:lnSpc>
                        <a:spcBef>
                          <a:spcPts val="600"/>
                        </a:spcBef>
                        <a:spcAft>
                          <a:spcPts val="600"/>
                        </a:spcAft>
                      </a:pPr>
                      <a:r>
                        <a:rPr lang="en-MY"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 1</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 4</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 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MY"/>
                    </a:p>
                  </a:txBody>
                  <a:tcPr/>
                </a:tc>
                <a:tc>
                  <a:txBody>
                    <a:bodyPr/>
                    <a:lstStyle/>
                    <a:p>
                      <a:pPr algn="ctr">
                        <a:lnSpc>
                          <a:spcPts val="1600"/>
                        </a:lnSpc>
                        <a:spcBef>
                          <a:spcPts val="600"/>
                        </a:spcBef>
                        <a:spcAft>
                          <a:spcPts val="600"/>
                        </a:spcAft>
                      </a:pPr>
                      <a:r>
                        <a:rPr lang="en-MY"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 1</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 2</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 3</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 4</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5354755"/>
                  </a:ext>
                </a:extLst>
              </a:tr>
              <a:tr h="183533">
                <a:tc gridSpan="6">
                  <a:txBody>
                    <a:bodyPr/>
                    <a:lstStyle/>
                    <a:p>
                      <a:pPr>
                        <a:lnSpc>
                          <a:spcPts val="1600"/>
                        </a:lnSpc>
                        <a:spcBef>
                          <a:spcPts val="600"/>
                        </a:spcBef>
                        <a:spcAft>
                          <a:spcPts val="600"/>
                        </a:spcAft>
                      </a:pP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 Môn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buộc</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gridSpan="6">
                  <a:txBody>
                    <a:bodyPr/>
                    <a:lstStyle/>
                    <a:p>
                      <a:pPr>
                        <a:lnSpc>
                          <a:spcPts val="1600"/>
                        </a:lnSpc>
                        <a:spcBef>
                          <a:spcPts val="600"/>
                        </a:spcBef>
                        <a:spcAft>
                          <a:spcPts val="600"/>
                        </a:spcAft>
                      </a:pP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 Môn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buộc</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extLst>
                  <a:ext uri="{0D108BD9-81ED-4DB2-BD59-A6C34878D82A}">
                    <a16:rowId xmlns:a16="http://schemas.microsoft.com/office/drawing/2014/main" val="1317756719"/>
                  </a:ext>
                </a:extLst>
              </a:tr>
              <a:tr h="183533">
                <a:tc>
                  <a:txBody>
                    <a:bodyPr/>
                    <a:lstStyle/>
                    <a:p>
                      <a:pP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420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245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800"/>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245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245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1.Tiếng Việt</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315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280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280</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280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32879448"/>
                  </a:ext>
                </a:extLst>
              </a:tr>
              <a:tr h="183533">
                <a:tc>
                  <a:txBody>
                    <a:bodyPr/>
                    <a:lstStyle/>
                    <a:p>
                      <a:pP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Toán</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800"/>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Toán</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14673102"/>
                  </a:ext>
                </a:extLst>
              </a:tr>
              <a:tr h="201116">
                <a:tc>
                  <a:txBody>
                    <a:bodyPr/>
                    <a:lstStyle/>
                    <a:p>
                      <a:pP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đức</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800"/>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Đạo đức</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41025851"/>
                  </a:ext>
                </a:extLst>
              </a:tr>
              <a:tr h="183533">
                <a:tc>
                  <a:txBody>
                    <a:bodyPr/>
                    <a:lstStyle/>
                    <a:p>
                      <a:pP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800"/>
                    </a:solidFill>
                  </a:tcPr>
                </a:tc>
                <a:tc gridSpan="2">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MY"/>
                    </a:p>
                  </a:txBody>
                  <a:tcPr/>
                </a:tc>
                <a:tc>
                  <a:txBody>
                    <a:bodyPr/>
                    <a:lstStyle/>
                    <a:p>
                      <a:pP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Tự nhiên xã hội</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gridSpan="2">
                  <a:txBody>
                    <a:bodyPr/>
                    <a:lstStyle/>
                    <a:p>
                      <a:pPr algn="ctr">
                        <a:lnSpc>
                          <a:spcPts val="1600"/>
                        </a:lnSpc>
                        <a:spcBef>
                          <a:spcPts val="600"/>
                        </a:spcBef>
                        <a:spcAft>
                          <a:spcPts val="600"/>
                        </a:spcAft>
                      </a:pP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MY"/>
                    </a:p>
                  </a:txBody>
                  <a:tcPr/>
                </a:tc>
                <a:extLst>
                  <a:ext uri="{0D108BD9-81ED-4DB2-BD59-A6C34878D82A}">
                    <a16:rowId xmlns:a16="http://schemas.microsoft.com/office/drawing/2014/main" val="565257617"/>
                  </a:ext>
                </a:extLst>
              </a:tr>
              <a:tr h="183533">
                <a:tc>
                  <a:txBody>
                    <a:bodyPr/>
                    <a:lstStyle/>
                    <a:p>
                      <a:pP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nhạc</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800"/>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nhạc</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11814303"/>
                  </a:ext>
                </a:extLst>
              </a:tr>
              <a:tr h="183533">
                <a:tc>
                  <a:txBody>
                    <a:bodyPr/>
                    <a:lstStyle/>
                    <a:p>
                      <a:pP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Mỹ</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800"/>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Mĩ</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40222962"/>
                  </a:ext>
                </a:extLst>
              </a:tr>
              <a:tr h="183533">
                <a:tc>
                  <a:txBody>
                    <a:bodyPr/>
                    <a:lstStyle/>
                    <a:p>
                      <a:pP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800"/>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dục</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31151788"/>
                  </a:ext>
                </a:extLst>
              </a:tr>
              <a:tr h="183533">
                <a:tc>
                  <a:txBody>
                    <a:bodyPr/>
                    <a:lstStyle/>
                    <a:p>
                      <a:pPr>
                        <a:lnSpc>
                          <a:spcPct val="107000"/>
                        </a:lnSpc>
                        <a:spcAft>
                          <a:spcPts val="8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nSpc>
                          <a:spcPct val="107000"/>
                        </a:lnSpc>
                        <a:spcAft>
                          <a:spcPts val="8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MY"/>
                    </a:p>
                  </a:txBody>
                  <a:tcPr/>
                </a:tc>
                <a:tc>
                  <a:txBody>
                    <a:bodyPr/>
                    <a:lstStyle/>
                    <a:p>
                      <a:pPr algn="ctr">
                        <a:lnSpc>
                          <a:spcPct val="107000"/>
                        </a:lnSpc>
                        <a:spcAft>
                          <a:spcPts val="8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800"/>
                    </a:solidFill>
                  </a:tcPr>
                </a:tc>
                <a:tc>
                  <a:txBody>
                    <a:bodyPr/>
                    <a:lstStyle/>
                    <a:p>
                      <a:pPr algn="ctr">
                        <a:lnSpc>
                          <a:spcPct val="107000"/>
                        </a:lnSpc>
                        <a:spcAft>
                          <a:spcPts val="8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Thủ</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gridSpan="2">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MY"/>
                    </a:p>
                  </a:txBody>
                  <a:tcPr/>
                </a:tc>
                <a:extLst>
                  <a:ext uri="{0D108BD9-81ED-4DB2-BD59-A6C34878D82A}">
                    <a16:rowId xmlns:a16="http://schemas.microsoft.com/office/drawing/2014/main" val="1659411563"/>
                  </a:ext>
                </a:extLst>
              </a:tr>
              <a:tr h="183533">
                <a:tc>
                  <a:txBody>
                    <a:bodyPr/>
                    <a:lstStyle/>
                    <a:p>
                      <a:pPr>
                        <a:lnSpc>
                          <a:spcPts val="1600"/>
                        </a:lnSpc>
                        <a:spcBef>
                          <a:spcPts val="600"/>
                        </a:spcBef>
                        <a:spcAft>
                          <a:spcPts val="600"/>
                        </a:spcAft>
                      </a:pPr>
                      <a:r>
                        <a:rPr lang="en-MY" sz="12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9.  Tin </a:t>
                      </a:r>
                      <a:r>
                        <a:rPr lang="en-MY" sz="1200"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học</a:t>
                      </a:r>
                      <a:endParaRPr lang="en-MY"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MY"/>
                    </a:p>
                  </a:txBody>
                  <a:tcPr/>
                </a:tc>
                <a:tc>
                  <a:txBody>
                    <a:bodyPr/>
                    <a:lstStyle/>
                    <a:p>
                      <a:pPr algn="ctr">
                        <a:lnSpc>
                          <a:spcPct val="107000"/>
                        </a:lnSpc>
                        <a:spcAft>
                          <a:spcPts val="8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800"/>
                    </a:solidFill>
                  </a:tcPr>
                </a:tc>
                <a:tc>
                  <a:txBody>
                    <a:bodyPr/>
                    <a:lstStyle/>
                    <a:p>
                      <a:pPr algn="ctr">
                        <a:lnSpc>
                          <a:spcPct val="107000"/>
                        </a:lnSpc>
                        <a:spcAft>
                          <a:spcPts val="8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Kĩ</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MY"/>
                    </a:p>
                  </a:txBody>
                  <a:tcPr/>
                </a:tc>
                <a:tc hMerge="1">
                  <a:txBody>
                    <a:bodyPr/>
                    <a:lstStyle/>
                    <a:p>
                      <a:endParaRPr lang="en-MY"/>
                    </a:p>
                  </a:txBody>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09452107"/>
                  </a:ext>
                </a:extLst>
              </a:tr>
              <a:tr h="183533">
                <a:tc>
                  <a:txBody>
                    <a:bodyPr/>
                    <a:lstStyle/>
                    <a:p>
                      <a:pP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Anh)</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MY"/>
                    </a:p>
                  </a:txBody>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800"/>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140</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5">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extLst>
                  <a:ext uri="{0D108BD9-81ED-4DB2-BD59-A6C34878D82A}">
                    <a16:rowId xmlns:a16="http://schemas.microsoft.com/office/drawing/2014/main" val="1264053011"/>
                  </a:ext>
                </a:extLst>
              </a:tr>
              <a:tr h="183533">
                <a:tc>
                  <a:txBody>
                    <a:bodyPr/>
                    <a:lstStyle/>
                    <a:p>
                      <a:pP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 Khoa học</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MY"/>
                    </a:p>
                  </a:txBody>
                  <a:tcPr/>
                </a:tc>
                <a:tc hMerge="1">
                  <a:txBody>
                    <a:bodyPr/>
                    <a:lstStyle/>
                    <a:p>
                      <a:endParaRPr lang="en-MY"/>
                    </a:p>
                  </a:txBody>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 Khoa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MY"/>
                    </a:p>
                  </a:txBody>
                  <a:tcPr/>
                </a:tc>
                <a:tc hMerge="1">
                  <a:txBody>
                    <a:bodyPr/>
                    <a:lstStyle/>
                    <a:p>
                      <a:endParaRPr lang="en-MY"/>
                    </a:p>
                  </a:txBody>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48410826"/>
                  </a:ext>
                </a:extLst>
              </a:tr>
              <a:tr h="183533">
                <a:tc>
                  <a:txBody>
                    <a:bodyPr/>
                    <a:lstStyle/>
                    <a:p>
                      <a:pP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 Lịch sử và Địa lý</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MY"/>
                    </a:p>
                  </a:txBody>
                  <a:tcPr/>
                </a:tc>
                <a:tc hMerge="1">
                  <a:txBody>
                    <a:bodyPr/>
                    <a:lstStyle/>
                    <a:p>
                      <a:endParaRPr lang="en-MY"/>
                    </a:p>
                  </a:txBody>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MY"/>
                    </a:p>
                  </a:txBody>
                  <a:tcPr/>
                </a:tc>
                <a:tc hMerge="1">
                  <a:txBody>
                    <a:bodyPr/>
                    <a:lstStyle/>
                    <a:p>
                      <a:endParaRPr lang="en-MY"/>
                    </a:p>
                  </a:txBody>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00192347"/>
                  </a:ext>
                </a:extLst>
              </a:tr>
              <a:tr h="183533">
                <a:tc gridSpan="6">
                  <a:txBody>
                    <a:bodyPr/>
                    <a:lstStyle/>
                    <a:p>
                      <a:pPr>
                        <a:lnSpc>
                          <a:spcPts val="1600"/>
                        </a:lnSpc>
                        <a:spcBef>
                          <a:spcPts val="600"/>
                        </a:spcBef>
                        <a:spcAft>
                          <a:spcPts val="600"/>
                        </a:spcAft>
                      </a:pP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II.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buộc</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gridSpan="6">
                  <a:txBody>
                    <a:bodyPr/>
                    <a:lstStyle/>
                    <a:p>
                      <a:pPr>
                        <a:lnSpc>
                          <a:spcPct val="107000"/>
                        </a:lnSpc>
                        <a:spcAft>
                          <a:spcPts val="800"/>
                        </a:spcAft>
                      </a:pP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II.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buộc</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extLst>
                  <a:ext uri="{0D108BD9-81ED-4DB2-BD59-A6C34878D82A}">
                    <a16:rowId xmlns:a16="http://schemas.microsoft.com/office/drawing/2014/main" val="466816764"/>
                  </a:ext>
                </a:extLst>
              </a:tr>
              <a:tr h="378069">
                <a:tc rowSpan="2">
                  <a:txBody>
                    <a:bodyPr/>
                    <a:lstStyle/>
                    <a:p>
                      <a:pPr>
                        <a:lnSpc>
                          <a:spcPts val="1600"/>
                        </a:lnSpc>
                        <a:spcBef>
                          <a:spcPts val="600"/>
                        </a:spcBef>
                        <a:spcAft>
                          <a:spcPts val="600"/>
                        </a:spcAft>
                      </a:pPr>
                      <a:r>
                        <a:rPr lang="en-MY"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trải</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MY" sz="1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MY"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MY"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MY"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MY"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MY"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MY"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MY"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chào</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cờ</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tuần</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102407906"/>
                  </a:ext>
                </a:extLst>
              </a:tr>
              <a:tr h="378069">
                <a:tc vMerge="1">
                  <a:txBody>
                    <a:bodyPr/>
                    <a:lstStyle/>
                    <a:p>
                      <a:endParaRPr lang="en-MY"/>
                    </a:p>
                  </a:txBody>
                  <a:tcPr/>
                </a:tc>
                <a:tc vMerge="1">
                  <a:txBody>
                    <a:bodyPr/>
                    <a:lstStyle/>
                    <a:p>
                      <a:endParaRPr lang="en-MY"/>
                    </a:p>
                  </a:txBody>
                  <a:tcPr/>
                </a:tc>
                <a:tc vMerge="1">
                  <a:txBody>
                    <a:bodyPr/>
                    <a:lstStyle/>
                    <a:p>
                      <a:endParaRPr lang="en-MY"/>
                    </a:p>
                  </a:txBody>
                  <a:tcPr/>
                </a:tc>
                <a:tc vMerge="1">
                  <a:txBody>
                    <a:bodyPr/>
                    <a:lstStyle/>
                    <a:p>
                      <a:endParaRPr lang="en-MY"/>
                    </a:p>
                  </a:txBody>
                  <a:tcPr/>
                </a:tc>
                <a:tc vMerge="1">
                  <a:txBody>
                    <a:bodyPr/>
                    <a:lstStyle/>
                    <a:p>
                      <a:endParaRPr lang="en-MY"/>
                    </a:p>
                  </a:txBody>
                  <a:tcPr/>
                </a:tc>
                <a:tc vMerge="1">
                  <a:txBody>
                    <a:bodyPr/>
                    <a:lstStyle/>
                    <a:p>
                      <a:endParaRPr lang="en-MY"/>
                    </a:p>
                  </a:txBody>
                  <a:tcPr/>
                </a:tc>
                <a:tc>
                  <a:txBody>
                    <a:bodyPr/>
                    <a:lstStyle/>
                    <a:p>
                      <a:pP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giờ</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428510361"/>
                  </a:ext>
                </a:extLst>
              </a:tr>
              <a:tr h="183533">
                <a:tc gridSpan="6">
                  <a:txBody>
                    <a:bodyPr/>
                    <a:lstStyle/>
                    <a:p>
                      <a:pPr>
                        <a:lnSpc>
                          <a:spcPts val="1600"/>
                        </a:lnSpc>
                        <a:spcBef>
                          <a:spcPts val="600"/>
                        </a:spcBef>
                        <a:spcAft>
                          <a:spcPts val="600"/>
                        </a:spcAft>
                      </a:pPr>
                      <a:r>
                        <a:rPr lang="en-MY"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III. Môn học tự chọn</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gridSpan="6">
                  <a:txBody>
                    <a:bodyPr/>
                    <a:lstStyle/>
                    <a:p>
                      <a:pPr>
                        <a:lnSpc>
                          <a:spcPts val="1600"/>
                        </a:lnSpc>
                        <a:spcBef>
                          <a:spcPts val="600"/>
                        </a:spcBef>
                        <a:spcAft>
                          <a:spcPts val="600"/>
                        </a:spcAft>
                      </a:pP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III. Môn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chọn</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extLst>
                  <a:ext uri="{0D108BD9-81ED-4DB2-BD59-A6C34878D82A}">
                    <a16:rowId xmlns:a16="http://schemas.microsoft.com/office/drawing/2014/main" val="2214364687"/>
                  </a:ext>
                </a:extLst>
              </a:tr>
              <a:tr h="194512">
                <a:tc>
                  <a:txBody>
                    <a:bodyPr/>
                    <a:lstStyle/>
                    <a:p>
                      <a:pP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Tiếng dân tộc thiểu số</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Tin học</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gridSpan="5">
                  <a:txBody>
                    <a:bodyPr/>
                    <a:lstStyle/>
                    <a:p>
                      <a:pPr algn="ctr">
                        <a:lnSpc>
                          <a:spcPts val="1600"/>
                        </a:lnSpc>
                        <a:spcBef>
                          <a:spcPts val="600"/>
                        </a:spcBef>
                        <a:spcAft>
                          <a:spcPts val="600"/>
                        </a:spcAft>
                      </a:pP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môn</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bổ</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sung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thấp</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hMerge="1">
                  <a:txBody>
                    <a:bodyPr/>
                    <a:lstStyle/>
                    <a:p>
                      <a:endParaRPr lang="en-MY"/>
                    </a:p>
                  </a:txBody>
                  <a:tcPr/>
                </a:tc>
                <a:tc rowSpan="3" hMerge="1">
                  <a:txBody>
                    <a:bodyPr/>
                    <a:lstStyle/>
                    <a:p>
                      <a:endParaRPr lang="en-MY"/>
                    </a:p>
                  </a:txBody>
                  <a:tcPr/>
                </a:tc>
                <a:tc rowSpan="3" hMerge="1">
                  <a:txBody>
                    <a:bodyPr/>
                    <a:lstStyle/>
                    <a:p>
                      <a:endParaRPr lang="en-MY"/>
                    </a:p>
                  </a:txBody>
                  <a:tcPr/>
                </a:tc>
                <a:tc rowSpan="3" hMerge="1">
                  <a:txBody>
                    <a:bodyPr/>
                    <a:lstStyle/>
                    <a:p>
                      <a:endParaRPr lang="en-MY"/>
                    </a:p>
                  </a:txBody>
                  <a:tcPr/>
                </a:tc>
                <a:extLst>
                  <a:ext uri="{0D108BD9-81ED-4DB2-BD59-A6C34878D82A}">
                    <a16:rowId xmlns:a16="http://schemas.microsoft.com/office/drawing/2014/main" val="581111356"/>
                  </a:ext>
                </a:extLst>
              </a:tr>
              <a:tr h="204281">
                <a:tc rowSpan="2">
                  <a:txBody>
                    <a:bodyPr/>
                    <a:lstStyle/>
                    <a:p>
                      <a:pP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Ngoại ngữ 1</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algn="ctr">
                        <a:lnSpc>
                          <a:spcPts val="1600"/>
                        </a:lnSpc>
                        <a:spcBef>
                          <a:spcPts val="600"/>
                        </a:spcBef>
                        <a:spcAft>
                          <a:spcPts val="600"/>
                        </a:spcAft>
                      </a:pPr>
                      <a:r>
                        <a:rPr lang="en-MY"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gridSpan="3">
                  <a:txBody>
                    <a:bodyPr/>
                    <a:lstStyle/>
                    <a:p>
                      <a:pPr algn="ctr">
                        <a:lnSpc>
                          <a:spcPts val="1600"/>
                        </a:lnSpc>
                        <a:spcBef>
                          <a:spcPts val="600"/>
                        </a:spcBef>
                        <a:spcAft>
                          <a:spcPts val="600"/>
                        </a:spcAft>
                      </a:pPr>
                      <a:r>
                        <a:rPr lang="en-MY"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n-MY"/>
                    </a:p>
                  </a:txBody>
                  <a:tcPr/>
                </a:tc>
                <a:tc rowSpan="2" hMerge="1">
                  <a:txBody>
                    <a:bodyPr/>
                    <a:lstStyle/>
                    <a:p>
                      <a:endParaRPr lang="en-MY"/>
                    </a:p>
                  </a:txBody>
                  <a:tcPr/>
                </a:tc>
                <a:tc>
                  <a:txBody>
                    <a:bodyPr/>
                    <a:lstStyle/>
                    <a:p>
                      <a:pP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Anh</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5" vMerge="1">
                  <a:txBody>
                    <a:bodyPr/>
                    <a:lstStyle/>
                    <a:p>
                      <a:endParaRPr lang="en-MY"/>
                    </a:p>
                  </a:txBody>
                  <a:tcPr/>
                </a:tc>
                <a:tc hMerge="1" vMerge="1">
                  <a:txBody>
                    <a:bodyPr/>
                    <a:lstStyle/>
                    <a:p>
                      <a:endParaRPr lang="en-MY"/>
                    </a:p>
                  </a:txBody>
                  <a:tcPr/>
                </a:tc>
                <a:tc hMerge="1" vMerge="1">
                  <a:txBody>
                    <a:bodyPr/>
                    <a:lstStyle/>
                    <a:p>
                      <a:endParaRPr lang="en-MY"/>
                    </a:p>
                  </a:txBody>
                  <a:tcPr/>
                </a:tc>
                <a:tc hMerge="1" vMerge="1">
                  <a:txBody>
                    <a:bodyPr/>
                    <a:lstStyle/>
                    <a:p>
                      <a:endParaRPr lang="en-MY"/>
                    </a:p>
                  </a:txBody>
                  <a:tcPr/>
                </a:tc>
                <a:tc hMerge="1" vMerge="1">
                  <a:txBody>
                    <a:bodyPr/>
                    <a:lstStyle/>
                    <a:p>
                      <a:endParaRPr lang="en-MY"/>
                    </a:p>
                  </a:txBody>
                  <a:tcPr/>
                </a:tc>
                <a:extLst>
                  <a:ext uri="{0D108BD9-81ED-4DB2-BD59-A6C34878D82A}">
                    <a16:rowId xmlns:a16="http://schemas.microsoft.com/office/drawing/2014/main" val="589379807"/>
                  </a:ext>
                </a:extLst>
              </a:tr>
              <a:tr h="183533">
                <a:tc vMerge="1">
                  <a:txBody>
                    <a:bodyPr/>
                    <a:lstStyle/>
                    <a:p>
                      <a:endParaRPr lang="en-MY"/>
                    </a:p>
                  </a:txBody>
                  <a:tcPr/>
                </a:tc>
                <a:tc vMerge="1">
                  <a:txBody>
                    <a:bodyPr/>
                    <a:lstStyle/>
                    <a:p>
                      <a:endParaRPr lang="en-MY"/>
                    </a:p>
                  </a:txBody>
                  <a:tcPr/>
                </a:tc>
                <a:tc vMerge="1">
                  <a:txBody>
                    <a:bodyPr/>
                    <a:lstStyle/>
                    <a:p>
                      <a:endParaRPr lang="en-MY"/>
                    </a:p>
                  </a:txBody>
                  <a:tcPr/>
                </a:tc>
                <a:tc gridSpan="3" vMerge="1">
                  <a:txBody>
                    <a:bodyPr/>
                    <a:lstStyle/>
                    <a:p>
                      <a:endParaRPr lang="en-MY"/>
                    </a:p>
                  </a:txBody>
                  <a:tcPr/>
                </a:tc>
                <a:tc hMerge="1" vMerge="1">
                  <a:txBody>
                    <a:bodyPr/>
                    <a:lstStyle/>
                    <a:p>
                      <a:endParaRPr lang="en-MY"/>
                    </a:p>
                  </a:txBody>
                  <a:tcPr/>
                </a:tc>
                <a:tc hMerge="1" vMerge="1">
                  <a:txBody>
                    <a:bodyPr/>
                    <a:lstStyle/>
                    <a:p>
                      <a:endParaRPr lang="en-MY"/>
                    </a:p>
                  </a:txBody>
                  <a:tcPr/>
                </a:tc>
                <a:tc>
                  <a:txBody>
                    <a:bodyPr/>
                    <a:lstStyle/>
                    <a:p>
                      <a:pPr>
                        <a:lnSpc>
                          <a:spcPts val="1600"/>
                        </a:lnSpc>
                        <a:spcBef>
                          <a:spcPts val="600"/>
                        </a:spcBef>
                        <a:spcAft>
                          <a:spcPts val="600"/>
                        </a:spcAft>
                      </a:pP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MY"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5" vMerge="1">
                  <a:txBody>
                    <a:bodyPr/>
                    <a:lstStyle/>
                    <a:p>
                      <a:endParaRPr lang="en-MY"/>
                    </a:p>
                  </a:txBody>
                  <a:tcPr/>
                </a:tc>
                <a:tc hMerge="1" vMerge="1">
                  <a:txBody>
                    <a:bodyPr/>
                    <a:lstStyle/>
                    <a:p>
                      <a:endParaRPr lang="en-MY"/>
                    </a:p>
                  </a:txBody>
                  <a:tcPr/>
                </a:tc>
                <a:tc hMerge="1" vMerge="1">
                  <a:txBody>
                    <a:bodyPr/>
                    <a:lstStyle/>
                    <a:p>
                      <a:endParaRPr lang="en-MY"/>
                    </a:p>
                  </a:txBody>
                  <a:tcPr/>
                </a:tc>
                <a:tc hMerge="1" vMerge="1">
                  <a:txBody>
                    <a:bodyPr/>
                    <a:lstStyle/>
                    <a:p>
                      <a:endParaRPr lang="en-MY"/>
                    </a:p>
                  </a:txBody>
                  <a:tcPr/>
                </a:tc>
                <a:tc hMerge="1" vMerge="1">
                  <a:txBody>
                    <a:bodyPr/>
                    <a:lstStyle/>
                    <a:p>
                      <a:endParaRPr lang="en-MY"/>
                    </a:p>
                  </a:txBody>
                  <a:tcPr/>
                </a:tc>
                <a:extLst>
                  <a:ext uri="{0D108BD9-81ED-4DB2-BD59-A6C34878D82A}">
                    <a16:rowId xmlns:a16="http://schemas.microsoft.com/office/drawing/2014/main" val="2487510791"/>
                  </a:ext>
                </a:extLst>
              </a:tr>
              <a:tr h="523970">
                <a:tc>
                  <a:txBody>
                    <a:bodyPr/>
                    <a:lstStyle/>
                    <a:p>
                      <a:pPr>
                        <a:lnSpc>
                          <a:spcPts val="1600"/>
                        </a:lnSpc>
                        <a:spcBef>
                          <a:spcPts val="600"/>
                        </a:spcBef>
                        <a:spcAft>
                          <a:spcPts val="600"/>
                        </a:spcAft>
                      </a:pP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Bef>
                          <a:spcPts val="600"/>
                        </a:spcBef>
                        <a:spcAft>
                          <a:spcPts val="600"/>
                        </a:spcAft>
                      </a:pPr>
                      <a:r>
                        <a:rPr lang="en-MY"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MY" sz="1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MY"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MY"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MY"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MY"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875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875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980</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1050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1050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800"/>
                        </a:spcAft>
                      </a:pP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MY"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805</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MY"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840</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840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MY"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910</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910</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77850685"/>
                  </a:ext>
                </a:extLst>
              </a:tr>
              <a:tr h="523970">
                <a:tc>
                  <a:txBody>
                    <a:bodyPr/>
                    <a:lstStyle/>
                    <a:p>
                      <a:pPr>
                        <a:lnSpc>
                          <a:spcPts val="1600"/>
                        </a:lnSpc>
                        <a:spcBef>
                          <a:spcPts val="600"/>
                        </a:spcBef>
                        <a:spcAft>
                          <a:spcPts val="600"/>
                        </a:spcAft>
                      </a:pPr>
                      <a:r>
                        <a:rPr lang="en-MY"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 tiết trung bình trên tuần</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Bef>
                          <a:spcPts val="600"/>
                        </a:spcBef>
                        <a:spcAft>
                          <a:spcPts val="600"/>
                        </a:spcAft>
                      </a:pPr>
                      <a:r>
                        <a:rPr lang="en-MY" sz="1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tính tự chọn)</a:t>
                      </a:r>
                      <a:endParaRPr lang="en-MY" sz="120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Bef>
                          <a:spcPts val="600"/>
                        </a:spcBef>
                        <a:spcAft>
                          <a:spcPts val="600"/>
                        </a:spcAft>
                      </a:pPr>
                      <a:r>
                        <a:rPr lang="en-MY" sz="12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25</a:t>
                      </a:r>
                      <a:endParaRPr lang="en-MY"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B96"/>
                    </a:solidFill>
                  </a:tcPr>
                </a:tc>
                <a:tc>
                  <a:txBody>
                    <a:bodyPr/>
                    <a:lstStyle/>
                    <a:p>
                      <a:pPr algn="ctr">
                        <a:lnSpc>
                          <a:spcPts val="1600"/>
                        </a:lnSpc>
                        <a:spcBef>
                          <a:spcPts val="600"/>
                        </a:spcBef>
                        <a:spcAft>
                          <a:spcPts val="600"/>
                        </a:spcAft>
                      </a:pPr>
                      <a:r>
                        <a:rPr lang="en-MY" sz="12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25</a:t>
                      </a:r>
                      <a:endParaRPr lang="en-MY"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B96"/>
                    </a:solidFill>
                  </a:tcPr>
                </a:tc>
                <a:tc>
                  <a:txBody>
                    <a:bodyPr/>
                    <a:lstStyle/>
                    <a:p>
                      <a:pPr algn="ctr">
                        <a:lnSpc>
                          <a:spcPts val="1600"/>
                        </a:lnSpc>
                        <a:spcBef>
                          <a:spcPts val="600"/>
                        </a:spcBef>
                        <a:spcAft>
                          <a:spcPts val="600"/>
                        </a:spcAft>
                      </a:pPr>
                      <a:r>
                        <a:rPr lang="en-MY" sz="12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28</a:t>
                      </a:r>
                      <a:endParaRPr lang="en-MY"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B96"/>
                    </a:solidFill>
                  </a:tcPr>
                </a:tc>
                <a:tc>
                  <a:txBody>
                    <a:bodyPr/>
                    <a:lstStyle/>
                    <a:p>
                      <a:pPr algn="ctr">
                        <a:lnSpc>
                          <a:spcPts val="1600"/>
                        </a:lnSpc>
                        <a:spcBef>
                          <a:spcPts val="600"/>
                        </a:spcBef>
                        <a:spcAft>
                          <a:spcPts val="600"/>
                        </a:spcAft>
                      </a:pPr>
                      <a:r>
                        <a:rPr lang="en-MY" sz="12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30</a:t>
                      </a:r>
                      <a:endParaRPr lang="en-MY"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B96"/>
                    </a:solidFill>
                  </a:tcPr>
                </a:tc>
                <a:tc>
                  <a:txBody>
                    <a:bodyPr/>
                    <a:lstStyle/>
                    <a:p>
                      <a:pPr algn="ctr">
                        <a:lnSpc>
                          <a:spcPts val="1600"/>
                        </a:lnSpc>
                        <a:spcBef>
                          <a:spcPts val="600"/>
                        </a:spcBef>
                        <a:spcAft>
                          <a:spcPts val="600"/>
                        </a:spcAft>
                      </a:pPr>
                      <a:r>
                        <a:rPr lang="en-MY" sz="12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30</a:t>
                      </a:r>
                      <a:endParaRPr lang="en-MY"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B96"/>
                    </a:solidFill>
                  </a:tcPr>
                </a:tc>
                <a:tc>
                  <a:txBody>
                    <a:bodyPr/>
                    <a:lstStyle/>
                    <a:p>
                      <a:pPr>
                        <a:lnSpc>
                          <a:spcPct val="107000"/>
                        </a:lnSpc>
                        <a:spcAft>
                          <a:spcPts val="800"/>
                        </a:spcAft>
                      </a:pP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MY"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MY" sz="1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tuần</a:t>
                      </a:r>
                      <a:endParaRPr lang="en-MY"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MY" sz="12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23</a:t>
                      </a:r>
                      <a:endParaRPr lang="en-MY"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B96"/>
                    </a:solidFill>
                  </a:tcPr>
                </a:tc>
                <a:tc>
                  <a:txBody>
                    <a:bodyPr/>
                    <a:lstStyle/>
                    <a:p>
                      <a:pPr algn="ctr">
                        <a:lnSpc>
                          <a:spcPct val="107000"/>
                        </a:lnSpc>
                        <a:spcAft>
                          <a:spcPts val="800"/>
                        </a:spcAft>
                      </a:pPr>
                      <a:r>
                        <a:rPr lang="en-MY" sz="12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24</a:t>
                      </a:r>
                      <a:endParaRPr lang="en-MY"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B96"/>
                    </a:solidFill>
                  </a:tcPr>
                </a:tc>
                <a:tc>
                  <a:txBody>
                    <a:bodyPr/>
                    <a:lstStyle/>
                    <a:p>
                      <a:pPr algn="ctr">
                        <a:lnSpc>
                          <a:spcPct val="107000"/>
                        </a:lnSpc>
                        <a:spcAft>
                          <a:spcPts val="800"/>
                        </a:spcAft>
                      </a:pPr>
                      <a:r>
                        <a:rPr lang="en-MY" sz="12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24</a:t>
                      </a:r>
                      <a:endParaRPr lang="en-MY"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B96"/>
                    </a:solidFill>
                  </a:tcPr>
                </a:tc>
                <a:tc>
                  <a:txBody>
                    <a:bodyPr/>
                    <a:lstStyle/>
                    <a:p>
                      <a:pPr algn="ctr">
                        <a:lnSpc>
                          <a:spcPct val="107000"/>
                        </a:lnSpc>
                        <a:spcAft>
                          <a:spcPts val="800"/>
                        </a:spcAft>
                      </a:pPr>
                      <a:r>
                        <a:rPr lang="en-MY" sz="12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26</a:t>
                      </a:r>
                      <a:endParaRPr lang="en-MY"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B96"/>
                    </a:solidFill>
                  </a:tcPr>
                </a:tc>
                <a:tc>
                  <a:txBody>
                    <a:bodyPr/>
                    <a:lstStyle/>
                    <a:p>
                      <a:pPr algn="ctr">
                        <a:lnSpc>
                          <a:spcPct val="107000"/>
                        </a:lnSpc>
                        <a:spcAft>
                          <a:spcPts val="800"/>
                        </a:spcAft>
                      </a:pPr>
                      <a:r>
                        <a:rPr lang="en-MY" sz="12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26</a:t>
                      </a:r>
                      <a:endParaRPr lang="en-MY"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B96"/>
                    </a:solidFill>
                  </a:tcPr>
                </a:tc>
                <a:extLst>
                  <a:ext uri="{0D108BD9-81ED-4DB2-BD59-A6C34878D82A}">
                    <a16:rowId xmlns:a16="http://schemas.microsoft.com/office/drawing/2014/main" val="2917762922"/>
                  </a:ext>
                </a:extLst>
              </a:tr>
              <a:tr h="254272">
                <a:tc gridSpan="6">
                  <a:txBody>
                    <a:bodyPr/>
                    <a:lstStyle/>
                    <a:p>
                      <a:pPr algn="ctr">
                        <a:lnSpc>
                          <a:spcPts val="1600"/>
                        </a:lnSpc>
                        <a:spcBef>
                          <a:spcPts val="600"/>
                        </a:spcBef>
                        <a:spcAft>
                          <a:spcPts val="600"/>
                        </a:spcAft>
                      </a:pPr>
                      <a:r>
                        <a:rPr lang="en-MY" sz="1600" b="1"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Kế</a:t>
                      </a:r>
                      <a:r>
                        <a:rPr lang="en-MY" sz="16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MY" sz="1600" b="1"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hoạch</a:t>
                      </a:r>
                      <a:r>
                        <a:rPr lang="en-MY" sz="16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MY" sz="1600" b="1"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dạy</a:t>
                      </a:r>
                      <a:r>
                        <a:rPr lang="en-MY" sz="16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MY" sz="1600" b="1"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học</a:t>
                      </a:r>
                      <a:r>
                        <a:rPr lang="en-MY" sz="16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2 </a:t>
                      </a:r>
                      <a:r>
                        <a:rPr lang="en-MY" sz="1600" b="1"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buổi</a:t>
                      </a:r>
                      <a:r>
                        <a:rPr lang="en-MY" sz="16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a:t>
                      </a:r>
                      <a:r>
                        <a:rPr lang="en-MY" sz="1600" b="1"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ngày</a:t>
                      </a:r>
                      <a:r>
                        <a:rPr lang="en-MY" sz="16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a:t>
                      </a:r>
                      <a:endParaRPr lang="en-MY" sz="16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gridSpan="6">
                  <a:txBody>
                    <a:bodyPr/>
                    <a:lstStyle/>
                    <a:p>
                      <a:pPr algn="ctr">
                        <a:lnSpc>
                          <a:spcPct val="107000"/>
                        </a:lnSpc>
                        <a:spcAft>
                          <a:spcPts val="800"/>
                        </a:spcAft>
                      </a:pPr>
                      <a:r>
                        <a:rPr lang="en-MY" sz="1600" b="1"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Kế</a:t>
                      </a:r>
                      <a:r>
                        <a:rPr lang="en-MY" sz="16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MY" sz="1600" b="1"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hoạch</a:t>
                      </a:r>
                      <a:r>
                        <a:rPr lang="en-MY" sz="16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MY" sz="1600" b="1"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dạy</a:t>
                      </a:r>
                      <a:r>
                        <a:rPr lang="en-MY" sz="16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MY" sz="1600" b="1"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học</a:t>
                      </a:r>
                      <a:r>
                        <a:rPr lang="en-MY" sz="16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1 </a:t>
                      </a:r>
                      <a:r>
                        <a:rPr lang="en-MY" sz="1600" b="1"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buổi</a:t>
                      </a:r>
                      <a:r>
                        <a:rPr lang="en-MY" sz="16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a:t>
                      </a:r>
                      <a:r>
                        <a:rPr lang="en-MY" sz="1600" b="1"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ngày</a:t>
                      </a:r>
                      <a:r>
                        <a:rPr lang="en-MY" sz="16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a:t>
                      </a:r>
                      <a:endParaRPr lang="en-MY" sz="16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2133" marR="32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extLst>
                  <a:ext uri="{0D108BD9-81ED-4DB2-BD59-A6C34878D82A}">
                    <a16:rowId xmlns:a16="http://schemas.microsoft.com/office/drawing/2014/main" val="1696496071"/>
                  </a:ext>
                </a:extLst>
              </a:tr>
            </a:tbl>
          </a:graphicData>
        </a:graphic>
      </p:graphicFrame>
    </p:spTree>
    <p:extLst>
      <p:ext uri="{BB962C8B-B14F-4D97-AF65-F5344CB8AC3E}">
        <p14:creationId xmlns:p14="http://schemas.microsoft.com/office/powerpoint/2010/main" val="593386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907244-FA6E-4D76-AFB4-F911872197B7}"/>
              </a:ext>
            </a:extLst>
          </p:cNvPr>
          <p:cNvPicPr>
            <a:picLocks noChangeAspect="1"/>
          </p:cNvPicPr>
          <p:nvPr/>
        </p:nvPicPr>
        <p:blipFill>
          <a:blip r:embed="rId2"/>
          <a:stretch>
            <a:fillRect/>
          </a:stretch>
        </p:blipFill>
        <p:spPr>
          <a:xfrm>
            <a:off x="6635415" y="1050600"/>
            <a:ext cx="5456321" cy="4950492"/>
          </a:xfrm>
          <a:prstGeom prst="rect">
            <a:avLst/>
          </a:prstGeom>
        </p:spPr>
      </p:pic>
      <p:pic>
        <p:nvPicPr>
          <p:cNvPr id="5" name="Picture 4">
            <a:extLst>
              <a:ext uri="{FF2B5EF4-FFF2-40B4-BE49-F238E27FC236}">
                <a16:creationId xmlns:a16="http://schemas.microsoft.com/office/drawing/2014/main" id="{D9B564AD-CC44-4483-B311-A2804DE34186}"/>
              </a:ext>
            </a:extLst>
          </p:cNvPr>
          <p:cNvPicPr>
            <a:picLocks noChangeAspect="1"/>
          </p:cNvPicPr>
          <p:nvPr/>
        </p:nvPicPr>
        <p:blipFill>
          <a:blip r:embed="rId3"/>
          <a:stretch>
            <a:fillRect/>
          </a:stretch>
        </p:blipFill>
        <p:spPr>
          <a:xfrm>
            <a:off x="423181" y="1106042"/>
            <a:ext cx="6251392" cy="4944330"/>
          </a:xfrm>
          <a:prstGeom prst="rect">
            <a:avLst/>
          </a:prstGeom>
        </p:spPr>
      </p:pic>
    </p:spTree>
    <p:extLst>
      <p:ext uri="{BB962C8B-B14F-4D97-AF65-F5344CB8AC3E}">
        <p14:creationId xmlns:p14="http://schemas.microsoft.com/office/powerpoint/2010/main" val="1747202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F0CEC3-2CE9-4B7D-AD15-1BEFE36DAC60}"/>
              </a:ext>
            </a:extLst>
          </p:cNvPr>
          <p:cNvSpPr txBox="1"/>
          <p:nvPr/>
        </p:nvSpPr>
        <p:spPr>
          <a:xfrm>
            <a:off x="264696" y="2274480"/>
            <a:ext cx="11243510" cy="2484911"/>
          </a:xfrm>
          <a:prstGeom prst="rect">
            <a:avLst/>
          </a:prstGeom>
          <a:noFill/>
        </p:spPr>
        <p:txBody>
          <a:bodyPr wrap="square" lIns="0" tIns="0" rIns="0" bIns="0">
            <a:spAutoFit/>
          </a:bodyPr>
          <a:lstStyle/>
          <a:p>
            <a:pPr algn="ctr">
              <a:lnSpc>
                <a:spcPct val="130000"/>
              </a:lnSpc>
              <a:defRPr/>
            </a:pP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PHẦN 1 </a:t>
            </a:r>
          </a:p>
          <a:p>
            <a:pPr algn="ctr">
              <a:lnSpc>
                <a:spcPct val="130000"/>
              </a:lnSpc>
              <a:defRPr/>
            </a:pP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CH</a:t>
            </a:r>
            <a:r>
              <a:rPr lang="vi-VN" sz="3200" b="1"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ƠNG TRÌNH GDPT 2018</a:t>
            </a:r>
          </a:p>
          <a:p>
            <a:pPr algn="ctr">
              <a:lnSpc>
                <a:spcPct val="130000"/>
              </a:lnSpc>
              <a:defRPr/>
            </a:pP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XÂY DỰNG TIẾP CẬN PHẨM CHẤT NĂNG LỰC </a:t>
            </a:r>
          </a:p>
          <a:p>
            <a:pPr algn="ctr">
              <a:lnSpc>
                <a:spcPct val="130000"/>
              </a:lnSpc>
              <a:defRPr/>
            </a:pP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THỐNG NHẤT KHUNG, MANG TÍNH MỞ – TẠI SAO?</a:t>
            </a:r>
          </a:p>
        </p:txBody>
      </p:sp>
      <p:pic>
        <p:nvPicPr>
          <p:cNvPr id="3" name="Picture 3">
            <a:extLst>
              <a:ext uri="{FF2B5EF4-FFF2-40B4-BE49-F238E27FC236}">
                <a16:creationId xmlns:a16="http://schemas.microsoft.com/office/drawing/2014/main" id="{36A4DF93-D516-4F5C-98D4-C75FA8993C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695325"/>
            <a:ext cx="47244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153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A72E22F-68FF-42EF-889A-503C31EB3A4B}"/>
              </a:ext>
            </a:extLst>
          </p:cNvPr>
          <p:cNvSpPr/>
          <p:nvPr/>
        </p:nvSpPr>
        <p:spPr>
          <a:xfrm>
            <a:off x="3498810" y="218791"/>
            <a:ext cx="5935387" cy="727075"/>
          </a:xfrm>
          <a:prstGeom prst="rect">
            <a:avLst/>
          </a:prstGeom>
          <a:solidFill>
            <a:srgbClr val="89C1E3"/>
          </a:solidFill>
          <a:ln w="25400" cap="flat" cmpd="sng" algn="ctr">
            <a:solidFill>
              <a:srgbClr val="4F81BD">
                <a:shade val="50000"/>
              </a:srgbClr>
            </a:solidFill>
            <a:prstDash val="solid"/>
          </a:ln>
          <a:effectLst/>
        </p:spPr>
        <p:txBody>
          <a:bodyPr anchor="ctr"/>
          <a:lstStyle>
            <a:lvl1pPr eaLnBrk="0" hangingPunct="0">
              <a:defRPr>
                <a:solidFill>
                  <a:schemeClr val="tx1"/>
                </a:solidFill>
                <a:latin typeface="Trebuchet MS" panose="020B0603020202020204" pitchFamily="34" charset="0"/>
                <a:cs typeface="Arial" panose="020B0604020202020204" pitchFamily="34" charset="0"/>
              </a:defRPr>
            </a:lvl1pPr>
            <a:lvl2pPr marL="742950" indent="-285750" eaLnBrk="0" hangingPunct="0">
              <a:defRPr>
                <a:solidFill>
                  <a:schemeClr val="tx1"/>
                </a:solidFill>
                <a:latin typeface="Trebuchet MS" panose="020B0603020202020204" pitchFamily="34" charset="0"/>
                <a:cs typeface="Arial" panose="020B0604020202020204" pitchFamily="34" charset="0"/>
              </a:defRPr>
            </a:lvl2pPr>
            <a:lvl3pPr marL="1143000" indent="-228600" eaLnBrk="0" hangingPunct="0">
              <a:defRPr>
                <a:solidFill>
                  <a:schemeClr val="tx1"/>
                </a:solidFill>
                <a:latin typeface="Trebuchet MS" panose="020B0603020202020204" pitchFamily="34" charset="0"/>
                <a:cs typeface="Arial" panose="020B0604020202020204" pitchFamily="34" charset="0"/>
              </a:defRPr>
            </a:lvl3pPr>
            <a:lvl4pPr marL="1600200" indent="-228600" eaLnBrk="0" hangingPunct="0">
              <a:defRPr>
                <a:solidFill>
                  <a:schemeClr val="tx1"/>
                </a:solidFill>
                <a:latin typeface="Trebuchet MS" panose="020B0603020202020204" pitchFamily="34" charset="0"/>
                <a:cs typeface="Arial" panose="020B0604020202020204" pitchFamily="34" charset="0"/>
              </a:defRPr>
            </a:lvl4pPr>
            <a:lvl5pPr marL="2057400" indent="-228600" eaLnBrk="0" hangingPunct="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r>
              <a:rPr lang="en-US" altLang="en-US" sz="2800" b="1" dirty="0">
                <a:solidFill>
                  <a:srgbClr val="000000"/>
                </a:solidFill>
                <a:latin typeface="Arial" panose="020B0604020202020204" pitchFamily="34" charset="0"/>
              </a:rPr>
              <a:t> </a:t>
            </a:r>
          </a:p>
          <a:p>
            <a:pPr algn="ctr" eaLnBrk="1" hangingPunct="1"/>
            <a:endParaRPr lang="en-US" altLang="en-US" sz="2800" b="1" dirty="0">
              <a:solidFill>
                <a:srgbClr val="000000"/>
              </a:solidFill>
              <a:latin typeface="Arial" panose="020B0604020202020204" pitchFamily="34" charset="0"/>
            </a:endParaRPr>
          </a:p>
          <a:p>
            <a:pPr algn="ctr" eaLnBrk="1" hangingPunct="1"/>
            <a:r>
              <a:rPr lang="en-US" altLang="en-US" sz="2800" b="1" dirty="0">
                <a:solidFill>
                  <a:srgbClr val="FF0000"/>
                </a:solidFill>
                <a:latin typeface="Arial" panose="020B0604020202020204" pitchFamily="34" charset="0"/>
              </a:rPr>
              <a:t>PH</a:t>
            </a:r>
            <a:r>
              <a:rPr lang="vi-VN" altLang="en-US" sz="2800" b="1" dirty="0">
                <a:solidFill>
                  <a:srgbClr val="FF0000"/>
                </a:solidFill>
                <a:latin typeface="Arial" panose="020B0604020202020204" pitchFamily="34" charset="0"/>
              </a:rPr>
              <a:t>Ư</a:t>
            </a:r>
            <a:r>
              <a:rPr lang="en-US" altLang="en-US" sz="2800" b="1" dirty="0">
                <a:solidFill>
                  <a:srgbClr val="FF0000"/>
                </a:solidFill>
                <a:latin typeface="Arial" panose="020B0604020202020204" pitchFamily="34" charset="0"/>
              </a:rPr>
              <a:t>ƠNG PHÁP DẠY HỌC</a:t>
            </a:r>
          </a:p>
          <a:p>
            <a:pPr algn="ctr" eaLnBrk="1" hangingPunct="1"/>
            <a:endParaRPr lang="en-US" altLang="en-US" sz="2800" b="1" dirty="0">
              <a:solidFill>
                <a:srgbClr val="000000"/>
              </a:solidFill>
              <a:latin typeface="Calibri" panose="020F0502020204030204" pitchFamily="34" charset="0"/>
            </a:endParaRPr>
          </a:p>
          <a:p>
            <a:pPr algn="ctr" eaLnBrk="1" hangingPunct="1"/>
            <a:endParaRPr lang="en-US" altLang="en-US" sz="2800" b="1" dirty="0">
              <a:solidFill>
                <a:srgbClr val="000000"/>
              </a:solidFill>
              <a:latin typeface="Calibri" panose="020F0502020204030204" pitchFamily="34" charset="0"/>
            </a:endParaRPr>
          </a:p>
        </p:txBody>
      </p:sp>
      <p:sp>
        <p:nvSpPr>
          <p:cNvPr id="371717" name="Slide Number Placeholder 10">
            <a:extLst>
              <a:ext uri="{FF2B5EF4-FFF2-40B4-BE49-F238E27FC236}">
                <a16:creationId xmlns:a16="http://schemas.microsoft.com/office/drawing/2014/main" id="{67E81A3B-1DEC-4CC3-A40D-86DE04AF8050}"/>
              </a:ext>
            </a:extLst>
          </p:cNvPr>
          <p:cNvSpPr txBox="1">
            <a:spLocks noGrp="1" noChangeArrowheads="1"/>
          </p:cNvSpPr>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eaLnBrk="0" hangingPunct="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eaLnBrk="0" hangingPunct="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eaLnBrk="0" hangingPunct="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eaLnBrk="0" hangingPunct="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r" eaLnBrk="1" hangingPunct="1">
              <a:spcBef>
                <a:spcPct val="0"/>
              </a:spcBef>
              <a:buFontTx/>
              <a:buNone/>
            </a:pPr>
            <a:fld id="{59184F17-835A-4691-877F-5022E2BF0675}" type="slidenum">
              <a:rPr lang="en-US" altLang="vi-VN" sz="700">
                <a:solidFill>
                  <a:srgbClr val="898989"/>
                </a:solidFill>
              </a:rPr>
              <a:pPr algn="r" eaLnBrk="1" hangingPunct="1">
                <a:spcBef>
                  <a:spcPct val="0"/>
                </a:spcBef>
                <a:buFontTx/>
                <a:buNone/>
              </a:pPr>
              <a:t>20</a:t>
            </a:fld>
            <a:endParaRPr lang="en-US" altLang="vi-VN" sz="700">
              <a:solidFill>
                <a:srgbClr val="898989"/>
              </a:solidFill>
            </a:endParaRPr>
          </a:p>
        </p:txBody>
      </p:sp>
      <p:graphicFrame>
        <p:nvGraphicFramePr>
          <p:cNvPr id="2" name="Diagram 1">
            <a:extLst>
              <a:ext uri="{FF2B5EF4-FFF2-40B4-BE49-F238E27FC236}">
                <a16:creationId xmlns:a16="http://schemas.microsoft.com/office/drawing/2014/main" id="{80411646-AE5F-4152-BDCC-54BAA4BCC2E5}"/>
              </a:ext>
            </a:extLst>
          </p:cNvPr>
          <p:cNvGraphicFramePr/>
          <p:nvPr>
            <p:extLst/>
          </p:nvPr>
        </p:nvGraphicFramePr>
        <p:xfrm>
          <a:off x="2715683" y="1371600"/>
          <a:ext cx="8128000" cy="4602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a:extLst>
              <a:ext uri="{FF2B5EF4-FFF2-40B4-BE49-F238E27FC236}">
                <a16:creationId xmlns:a16="http://schemas.microsoft.com/office/drawing/2014/main" id="{E6FFE136-6EBA-4551-93B9-21355AC845A7}"/>
              </a:ext>
            </a:extLst>
          </p:cNvPr>
          <p:cNvSpPr/>
          <p:nvPr/>
        </p:nvSpPr>
        <p:spPr>
          <a:xfrm>
            <a:off x="446088" y="938213"/>
            <a:ext cx="1619250" cy="5392737"/>
          </a:xfrm>
          <a:prstGeom prst="roundRect">
            <a:avLst/>
          </a:prstGeom>
          <a:solidFill>
            <a:srgbClr val="E9E8B6"/>
          </a:solidFill>
          <a:ln w="25400" cap="flat" cmpd="sng" algn="ctr">
            <a:solidFill>
              <a:srgbClr val="4F81BD">
                <a:shade val="50000"/>
              </a:srgbClr>
            </a:solidFill>
            <a:prstDash val="solid"/>
          </a:ln>
          <a:effectLst/>
        </p:spPr>
        <p:txBody>
          <a:bodyPr lIns="0" rIns="0" anchor="ctr"/>
          <a:lstStyle/>
          <a:p>
            <a:pPr algn="ctr" fontAlgn="auto">
              <a:lnSpc>
                <a:spcPct val="150000"/>
              </a:lnSpc>
              <a:spcBef>
                <a:spcPts val="600"/>
              </a:spcBef>
              <a:spcAft>
                <a:spcPts val="600"/>
              </a:spcAft>
              <a:defRPr/>
            </a:pPr>
            <a:r>
              <a:rPr lang="en-US" b="1" kern="0" dirty="0">
                <a:solidFill>
                  <a:sysClr val="windowText" lastClr="000000"/>
                </a:solidFill>
                <a:latin typeface="Arian (Body)"/>
              </a:rPr>
              <a:t>ĐỊNH </a:t>
            </a:r>
          </a:p>
          <a:p>
            <a:pPr algn="ctr" fontAlgn="auto">
              <a:lnSpc>
                <a:spcPct val="150000"/>
              </a:lnSpc>
              <a:spcBef>
                <a:spcPts val="600"/>
              </a:spcBef>
              <a:spcAft>
                <a:spcPts val="600"/>
              </a:spcAft>
              <a:defRPr/>
            </a:pPr>
            <a:r>
              <a:rPr lang="en-US" b="1" kern="0" dirty="0">
                <a:solidFill>
                  <a:sysClr val="windowText" lastClr="000000"/>
                </a:solidFill>
                <a:latin typeface="Arian (Body)"/>
              </a:rPr>
              <a:t>HƯỚNG </a:t>
            </a:r>
          </a:p>
          <a:p>
            <a:pPr algn="ctr" fontAlgn="auto">
              <a:lnSpc>
                <a:spcPct val="150000"/>
              </a:lnSpc>
              <a:spcBef>
                <a:spcPts val="600"/>
              </a:spcBef>
              <a:spcAft>
                <a:spcPts val="600"/>
              </a:spcAft>
              <a:defRPr/>
            </a:pPr>
            <a:r>
              <a:rPr lang="en-US" b="1" kern="0" dirty="0">
                <a:solidFill>
                  <a:sysClr val="windowText" lastClr="000000"/>
                </a:solidFill>
                <a:latin typeface="Arian (Body)"/>
              </a:rPr>
              <a:t>PHƯƠNG </a:t>
            </a:r>
          </a:p>
          <a:p>
            <a:pPr algn="ctr" fontAlgn="auto">
              <a:lnSpc>
                <a:spcPct val="150000"/>
              </a:lnSpc>
              <a:spcBef>
                <a:spcPts val="600"/>
              </a:spcBef>
              <a:spcAft>
                <a:spcPts val="600"/>
              </a:spcAft>
              <a:defRPr/>
            </a:pPr>
            <a:r>
              <a:rPr lang="en-US" b="1" kern="0" dirty="0">
                <a:solidFill>
                  <a:sysClr val="windowText" lastClr="000000"/>
                </a:solidFill>
                <a:latin typeface="Arian (Body)"/>
              </a:rPr>
              <a:t>PHÁP </a:t>
            </a:r>
          </a:p>
          <a:p>
            <a:pPr algn="ctr" fontAlgn="auto">
              <a:lnSpc>
                <a:spcPct val="150000"/>
              </a:lnSpc>
              <a:spcBef>
                <a:spcPts val="600"/>
              </a:spcBef>
              <a:spcAft>
                <a:spcPts val="600"/>
              </a:spcAft>
              <a:defRPr/>
            </a:pPr>
            <a:r>
              <a:rPr lang="en-US" b="1" kern="0" dirty="0">
                <a:solidFill>
                  <a:sysClr val="windowText" lastClr="000000"/>
                </a:solidFill>
                <a:latin typeface="Arian (Body)"/>
              </a:rPr>
              <a:t>DẠY </a:t>
            </a:r>
          </a:p>
          <a:p>
            <a:pPr algn="ctr" fontAlgn="auto">
              <a:lnSpc>
                <a:spcPct val="150000"/>
              </a:lnSpc>
              <a:spcBef>
                <a:spcPts val="600"/>
              </a:spcBef>
              <a:spcAft>
                <a:spcPts val="600"/>
              </a:spcAft>
              <a:defRPr/>
            </a:pPr>
            <a:r>
              <a:rPr lang="en-US" b="1" kern="0" dirty="0">
                <a:solidFill>
                  <a:sysClr val="windowText" lastClr="000000"/>
                </a:solidFill>
                <a:latin typeface="Arian (Body)"/>
              </a:rPr>
              <a:t>HỌC</a:t>
            </a:r>
          </a:p>
        </p:txBody>
      </p:sp>
    </p:spTree>
    <p:extLst>
      <p:ext uri="{BB962C8B-B14F-4D97-AF65-F5344CB8AC3E}">
        <p14:creationId xmlns:p14="http://schemas.microsoft.com/office/powerpoint/2010/main" val="46158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2231857" y="68180"/>
            <a:ext cx="8013032" cy="863313"/>
          </a:xfrm>
          <a:prstGeom prst="rect">
            <a:avLst/>
          </a:prstGeom>
          <a:noFill/>
        </p:spPr>
        <p:txBody>
          <a:bodyPr wrap="square" rtlCol="0">
            <a:spAutoFit/>
          </a:bodyPr>
          <a:lstStyle/>
          <a:p>
            <a:pPr algn="ctr">
              <a:lnSpc>
                <a:spcPct val="110000"/>
              </a:lnSpc>
            </a:pPr>
            <a:r>
              <a:rPr lang="en-US" sz="2400" b="1" dirty="0">
                <a:solidFill>
                  <a:srgbClr val="FF0000"/>
                </a:solidFill>
                <a:latin typeface="UTM Avo" panose="02040603050506020204" pitchFamily="18" charset="0"/>
              </a:rPr>
              <a:t>ĐỊNH H</a:t>
            </a:r>
            <a:r>
              <a:rPr lang="vi-VN" sz="2400" b="1" dirty="0">
                <a:solidFill>
                  <a:srgbClr val="FF0000"/>
                </a:solidFill>
                <a:latin typeface="UTM Avo" panose="02040603050506020204" pitchFamily="18" charset="0"/>
              </a:rPr>
              <a:t>Ư</a:t>
            </a:r>
            <a:r>
              <a:rPr lang="en-US" sz="2400" b="1" dirty="0">
                <a:solidFill>
                  <a:srgbClr val="FF0000"/>
                </a:solidFill>
                <a:latin typeface="UTM Avo" panose="02040603050506020204" pitchFamily="18" charset="0"/>
              </a:rPr>
              <a:t>ỚNG PHƯ</a:t>
            </a:r>
            <a:r>
              <a:rPr lang="vi-VN" sz="2400" b="1" dirty="0">
                <a:solidFill>
                  <a:srgbClr val="FF0000"/>
                </a:solidFill>
                <a:latin typeface="UTM Avo" panose="02040603050506020204" pitchFamily="18" charset="0"/>
              </a:rPr>
              <a:t>Ơ</a:t>
            </a:r>
            <a:r>
              <a:rPr lang="en-US" sz="2400" b="1" dirty="0">
                <a:solidFill>
                  <a:srgbClr val="FF0000"/>
                </a:solidFill>
                <a:latin typeface="UTM Avo" panose="02040603050506020204" pitchFamily="18" charset="0"/>
              </a:rPr>
              <a:t>NG PHÁP DẠY HỌC</a:t>
            </a:r>
          </a:p>
          <a:p>
            <a:pPr algn="ctr">
              <a:lnSpc>
                <a:spcPct val="110000"/>
              </a:lnSpc>
            </a:pPr>
            <a:r>
              <a:rPr lang="en-US" sz="2400" b="1" dirty="0">
                <a:solidFill>
                  <a:srgbClr val="FF0000"/>
                </a:solidFill>
                <a:latin typeface="UTM Avo" panose="02040603050506020204" pitchFamily="18" charset="0"/>
              </a:rPr>
              <a:t>PHÁT TRIỂN NĂNG LỰC HỌC SINH</a:t>
            </a:r>
          </a:p>
        </p:txBody>
      </p:sp>
      <p:sp>
        <p:nvSpPr>
          <p:cNvPr id="4" name="TextBox 3">
            <a:extLst>
              <a:ext uri="{FF2B5EF4-FFF2-40B4-BE49-F238E27FC236}">
                <a16:creationId xmlns:a16="http://schemas.microsoft.com/office/drawing/2014/main" id="{7BDFA92A-7EEA-4C46-BBDA-BDF01472394E}"/>
              </a:ext>
            </a:extLst>
          </p:cNvPr>
          <p:cNvSpPr txBox="1"/>
          <p:nvPr/>
        </p:nvSpPr>
        <p:spPr>
          <a:xfrm>
            <a:off x="1928834" y="1131217"/>
            <a:ext cx="8334333" cy="649409"/>
          </a:xfrm>
          <a:prstGeom prst="rect">
            <a:avLst/>
          </a:prstGeom>
          <a:noFill/>
        </p:spPr>
        <p:txBody>
          <a:bodyPr wrap="none" rtlCol="0">
            <a:spAutoFit/>
          </a:bodyPr>
          <a:lstStyle/>
          <a:p>
            <a:pPr algn="ctr">
              <a:lnSpc>
                <a:spcPct val="120000"/>
              </a:lnSpc>
            </a:pPr>
            <a:r>
              <a:rPr lang="en-US" sz="1600" dirty="0" err="1">
                <a:latin typeface="UTM Avo" panose="02040603050506020204" pitchFamily="18" charset="0"/>
              </a:rPr>
              <a:t>Các</a:t>
            </a:r>
            <a:r>
              <a:rPr lang="en-US" sz="1600" dirty="0">
                <a:latin typeface="UTM Avo" panose="02040603050506020204" pitchFamily="18" charset="0"/>
              </a:rPr>
              <a:t> </a:t>
            </a:r>
            <a:r>
              <a:rPr lang="en-US" sz="1600" b="1" dirty="0" err="1">
                <a:solidFill>
                  <a:srgbClr val="C00000"/>
                </a:solidFill>
                <a:latin typeface="UTM Avo" panose="02040603050506020204" pitchFamily="18" charset="0"/>
              </a:rPr>
              <a:t>hoạt</a:t>
            </a:r>
            <a:r>
              <a:rPr lang="en-US" sz="1600" b="1" dirty="0">
                <a:solidFill>
                  <a:srgbClr val="C00000"/>
                </a:solidFill>
                <a:latin typeface="UTM Avo" panose="02040603050506020204" pitchFamily="18" charset="0"/>
              </a:rPr>
              <a:t> </a:t>
            </a:r>
            <a:r>
              <a:rPr lang="en-US" sz="1600" b="1" dirty="0" err="1">
                <a:solidFill>
                  <a:srgbClr val="C00000"/>
                </a:solidFill>
                <a:latin typeface="UTM Avo" panose="02040603050506020204" pitchFamily="18" charset="0"/>
              </a:rPr>
              <a:t>động</a:t>
            </a:r>
            <a:r>
              <a:rPr lang="en-US" sz="1600" b="1" dirty="0">
                <a:solidFill>
                  <a:srgbClr val="C00000"/>
                </a:solidFill>
                <a:latin typeface="UTM Avo" panose="02040603050506020204" pitchFamily="18" charset="0"/>
              </a:rPr>
              <a:t> </a:t>
            </a:r>
            <a:r>
              <a:rPr lang="en-US" sz="1600" b="1" dirty="0" err="1">
                <a:solidFill>
                  <a:srgbClr val="C00000"/>
                </a:solidFill>
                <a:latin typeface="UTM Avo" panose="02040603050506020204" pitchFamily="18" charset="0"/>
              </a:rPr>
              <a:t>học</a:t>
            </a:r>
            <a:r>
              <a:rPr lang="en-US" sz="1600" b="1" dirty="0">
                <a:solidFill>
                  <a:srgbClr val="C00000"/>
                </a:solidFill>
                <a:latin typeface="UTM Avo" panose="02040603050506020204" pitchFamily="18" charset="0"/>
              </a:rPr>
              <a:t> </a:t>
            </a:r>
            <a:r>
              <a:rPr lang="en-US" sz="1600" b="1" dirty="0" err="1">
                <a:solidFill>
                  <a:srgbClr val="C00000"/>
                </a:solidFill>
                <a:latin typeface="UTM Avo" panose="02040603050506020204" pitchFamily="18" charset="0"/>
              </a:rPr>
              <a:t>tập</a:t>
            </a:r>
            <a:r>
              <a:rPr lang="en-US" sz="1600" b="1" dirty="0">
                <a:solidFill>
                  <a:srgbClr val="C00000"/>
                </a:solidFill>
                <a:latin typeface="UTM Avo" panose="02040603050506020204" pitchFamily="18" charset="0"/>
              </a:rPr>
              <a:t> </a:t>
            </a:r>
            <a:r>
              <a:rPr lang="en-US" sz="1600" dirty="0" err="1">
                <a:latin typeface="UTM Avo" panose="02040603050506020204" pitchFamily="18" charset="0"/>
              </a:rPr>
              <a:t>được</a:t>
            </a:r>
            <a:r>
              <a:rPr lang="en-US" sz="1600" dirty="0">
                <a:latin typeface="UTM Avo" panose="02040603050506020204" pitchFamily="18" charset="0"/>
              </a:rPr>
              <a:t> </a:t>
            </a:r>
            <a:r>
              <a:rPr lang="en-US" sz="1600" dirty="0" err="1">
                <a:latin typeface="UTM Avo" panose="02040603050506020204" pitchFamily="18" charset="0"/>
              </a:rPr>
              <a:t>tổ</a:t>
            </a:r>
            <a:r>
              <a:rPr lang="en-US" sz="1600" dirty="0">
                <a:latin typeface="UTM Avo" panose="02040603050506020204" pitchFamily="18" charset="0"/>
              </a:rPr>
              <a:t> </a:t>
            </a:r>
            <a:r>
              <a:rPr lang="en-US" sz="1600" dirty="0" err="1">
                <a:latin typeface="UTM Avo" panose="02040603050506020204" pitchFamily="18" charset="0"/>
              </a:rPr>
              <a:t>chức</a:t>
            </a:r>
            <a:r>
              <a:rPr lang="en-US" sz="1600" dirty="0">
                <a:latin typeface="UTM Avo" panose="02040603050506020204" pitchFamily="18" charset="0"/>
              </a:rPr>
              <a:t> </a:t>
            </a:r>
            <a:r>
              <a:rPr lang="en-US" sz="1600" b="1" dirty="0">
                <a:latin typeface="UTM Avo" panose="02040603050506020204" pitchFamily="18" charset="0"/>
              </a:rPr>
              <a:t>TRONG</a:t>
            </a:r>
            <a:r>
              <a:rPr lang="en-US" sz="1600" dirty="0">
                <a:latin typeface="UTM Avo" panose="02040603050506020204" pitchFamily="18" charset="0"/>
              </a:rPr>
              <a:t> </a:t>
            </a:r>
            <a:r>
              <a:rPr lang="en-US" sz="1600" dirty="0" err="1">
                <a:latin typeface="UTM Avo" panose="02040603050506020204" pitchFamily="18" charset="0"/>
              </a:rPr>
              <a:t>và</a:t>
            </a:r>
            <a:r>
              <a:rPr lang="en-US" sz="1600" dirty="0">
                <a:latin typeface="UTM Avo" panose="02040603050506020204" pitchFamily="18" charset="0"/>
              </a:rPr>
              <a:t> </a:t>
            </a:r>
            <a:r>
              <a:rPr lang="en-US" sz="1600" b="1" dirty="0">
                <a:latin typeface="UTM Avo" panose="02040603050506020204" pitchFamily="18" charset="0"/>
              </a:rPr>
              <a:t>NGOÀI</a:t>
            </a:r>
            <a:r>
              <a:rPr lang="en-US" sz="1600" dirty="0">
                <a:latin typeface="UTM Avo" panose="02040603050506020204" pitchFamily="18" charset="0"/>
              </a:rPr>
              <a:t> </a:t>
            </a:r>
            <a:r>
              <a:rPr lang="en-US" sz="1600" dirty="0" err="1">
                <a:latin typeface="UTM Avo" panose="02040603050506020204" pitchFamily="18" charset="0"/>
              </a:rPr>
              <a:t>khuôn</a:t>
            </a:r>
            <a:r>
              <a:rPr lang="en-US" sz="1600" dirty="0">
                <a:latin typeface="UTM Avo" panose="02040603050506020204" pitchFamily="18" charset="0"/>
              </a:rPr>
              <a:t> </a:t>
            </a:r>
            <a:r>
              <a:rPr lang="en-US" sz="1600" dirty="0" err="1">
                <a:latin typeface="UTM Avo" panose="02040603050506020204" pitchFamily="18" charset="0"/>
              </a:rPr>
              <a:t>viên</a:t>
            </a:r>
            <a:r>
              <a:rPr lang="en-US" sz="1600" dirty="0">
                <a:latin typeface="UTM Avo" panose="02040603050506020204" pitchFamily="18" charset="0"/>
              </a:rPr>
              <a:t> </a:t>
            </a:r>
            <a:r>
              <a:rPr lang="en-US" sz="1600" dirty="0" err="1">
                <a:latin typeface="UTM Avo" panose="02040603050506020204" pitchFamily="18" charset="0"/>
              </a:rPr>
              <a:t>nhà</a:t>
            </a:r>
            <a:r>
              <a:rPr lang="en-US" sz="1600" dirty="0">
                <a:latin typeface="UTM Avo" panose="02040603050506020204" pitchFamily="18" charset="0"/>
              </a:rPr>
              <a:t> </a:t>
            </a:r>
            <a:r>
              <a:rPr lang="en-US" sz="1600" dirty="0" err="1">
                <a:latin typeface="UTM Avo" panose="02040603050506020204" pitchFamily="18" charset="0"/>
              </a:rPr>
              <a:t>trường</a:t>
            </a:r>
            <a:r>
              <a:rPr lang="en-US" sz="1600" dirty="0">
                <a:latin typeface="UTM Avo" panose="02040603050506020204" pitchFamily="18" charset="0"/>
              </a:rPr>
              <a:t>,</a:t>
            </a:r>
          </a:p>
          <a:p>
            <a:pPr algn="ctr">
              <a:lnSpc>
                <a:spcPct val="120000"/>
              </a:lnSpc>
            </a:pPr>
            <a:r>
              <a:rPr lang="en-US" sz="1600" dirty="0" err="1">
                <a:latin typeface="UTM Avo" panose="02040603050506020204" pitchFamily="18" charset="0"/>
              </a:rPr>
              <a:t>thông</a:t>
            </a:r>
            <a:r>
              <a:rPr lang="en-US" sz="1600" dirty="0">
                <a:latin typeface="UTM Avo" panose="02040603050506020204" pitchFamily="18" charset="0"/>
              </a:rPr>
              <a:t> qua </a:t>
            </a:r>
            <a:r>
              <a:rPr lang="en-US" sz="1600" dirty="0" err="1">
                <a:latin typeface="UTM Avo" panose="02040603050506020204" pitchFamily="18" charset="0"/>
              </a:rPr>
              <a:t>một</a:t>
            </a:r>
            <a:r>
              <a:rPr lang="en-US" sz="1600" dirty="0">
                <a:latin typeface="UTM Avo" panose="02040603050506020204" pitchFamily="18" charset="0"/>
              </a:rPr>
              <a:t> </a:t>
            </a:r>
            <a:r>
              <a:rPr lang="en-US" sz="1600" dirty="0" err="1">
                <a:latin typeface="UTM Avo" panose="02040603050506020204" pitchFamily="18" charset="0"/>
              </a:rPr>
              <a:t>số</a:t>
            </a:r>
            <a:r>
              <a:rPr lang="en-US" sz="1600" dirty="0">
                <a:latin typeface="UTM Avo" panose="02040603050506020204" pitchFamily="18" charset="0"/>
              </a:rPr>
              <a:t> </a:t>
            </a:r>
            <a:r>
              <a:rPr lang="en-US" sz="1600" dirty="0" err="1">
                <a:latin typeface="UTM Avo" panose="02040603050506020204" pitchFamily="18" charset="0"/>
              </a:rPr>
              <a:t>hình</a:t>
            </a:r>
            <a:r>
              <a:rPr lang="en-US" sz="1600" dirty="0">
                <a:latin typeface="UTM Avo" panose="02040603050506020204" pitchFamily="18" charset="0"/>
              </a:rPr>
              <a:t> </a:t>
            </a:r>
            <a:r>
              <a:rPr lang="en-US" sz="1600" dirty="0" err="1">
                <a:latin typeface="UTM Avo" panose="02040603050506020204" pitchFamily="18" charset="0"/>
              </a:rPr>
              <a:t>thức</a:t>
            </a:r>
            <a:r>
              <a:rPr lang="en-US" sz="1600" dirty="0">
                <a:latin typeface="UTM Avo" panose="02040603050506020204" pitchFamily="18" charset="0"/>
              </a:rPr>
              <a:t> </a:t>
            </a:r>
            <a:r>
              <a:rPr lang="en-US" sz="1600" dirty="0" err="1">
                <a:latin typeface="UTM Avo" panose="02040603050506020204" pitchFamily="18" charset="0"/>
              </a:rPr>
              <a:t>chủ</a:t>
            </a:r>
            <a:r>
              <a:rPr lang="en-US" sz="1600" dirty="0">
                <a:latin typeface="UTM Avo" panose="02040603050506020204" pitchFamily="18" charset="0"/>
              </a:rPr>
              <a:t> </a:t>
            </a:r>
            <a:r>
              <a:rPr lang="en-US" sz="1600" dirty="0" err="1">
                <a:latin typeface="UTM Avo" panose="02040603050506020204" pitchFamily="18" charset="0"/>
              </a:rPr>
              <a:t>yếu</a:t>
            </a:r>
            <a:r>
              <a:rPr lang="en-US" sz="1600" dirty="0">
                <a:latin typeface="UTM Avo" panose="02040603050506020204" pitchFamily="18" charset="0"/>
              </a:rPr>
              <a:t>:</a:t>
            </a:r>
          </a:p>
        </p:txBody>
      </p:sp>
      <p:grpSp>
        <p:nvGrpSpPr>
          <p:cNvPr id="2" name="Group 1">
            <a:extLst>
              <a:ext uri="{FF2B5EF4-FFF2-40B4-BE49-F238E27FC236}">
                <a16:creationId xmlns:a16="http://schemas.microsoft.com/office/drawing/2014/main" id="{41A194BD-F863-4455-B775-EBFC941EC8E3}"/>
              </a:ext>
            </a:extLst>
          </p:cNvPr>
          <p:cNvGrpSpPr/>
          <p:nvPr/>
        </p:nvGrpSpPr>
        <p:grpSpPr>
          <a:xfrm>
            <a:off x="346197" y="2067528"/>
            <a:ext cx="11541996" cy="1186562"/>
            <a:chOff x="346197" y="2067528"/>
            <a:chExt cx="11541996" cy="1186562"/>
          </a:xfrm>
        </p:grpSpPr>
        <p:sp>
          <p:nvSpPr>
            <p:cNvPr id="5" name="TextBox 4">
              <a:extLst>
                <a:ext uri="{FF2B5EF4-FFF2-40B4-BE49-F238E27FC236}">
                  <a16:creationId xmlns:a16="http://schemas.microsoft.com/office/drawing/2014/main" id="{8FDDD4FD-5383-4A79-A643-AD2DF7990CF5}"/>
                </a:ext>
              </a:extLst>
            </p:cNvPr>
            <p:cNvSpPr txBox="1"/>
            <p:nvPr/>
          </p:nvSpPr>
          <p:spPr>
            <a:xfrm>
              <a:off x="820132" y="2139884"/>
              <a:ext cx="1343638" cy="323165"/>
            </a:xfrm>
            <a:prstGeom prst="rect">
              <a:avLst/>
            </a:prstGeom>
            <a:noFill/>
          </p:spPr>
          <p:txBody>
            <a:bodyPr wrap="none" rtlCol="0">
              <a:spAutoFit/>
            </a:bodyPr>
            <a:lstStyle/>
            <a:p>
              <a:r>
                <a:rPr lang="en-US" sz="1500">
                  <a:latin typeface="UTM Avo" panose="02040603050506020204" pitchFamily="18" charset="0"/>
                </a:rPr>
                <a:t>Học lí thuyết</a:t>
              </a:r>
            </a:p>
          </p:txBody>
        </p:sp>
        <p:sp>
          <p:nvSpPr>
            <p:cNvPr id="7" name="TextBox 6">
              <a:extLst>
                <a:ext uri="{FF2B5EF4-FFF2-40B4-BE49-F238E27FC236}">
                  <a16:creationId xmlns:a16="http://schemas.microsoft.com/office/drawing/2014/main" id="{D8489D88-2D18-4858-9E8D-E7AEEFD88C46}"/>
                </a:ext>
              </a:extLst>
            </p:cNvPr>
            <p:cNvSpPr txBox="1"/>
            <p:nvPr/>
          </p:nvSpPr>
          <p:spPr>
            <a:xfrm>
              <a:off x="820132" y="2535404"/>
              <a:ext cx="1811714" cy="323165"/>
            </a:xfrm>
            <a:prstGeom prst="rect">
              <a:avLst/>
            </a:prstGeom>
            <a:noFill/>
          </p:spPr>
          <p:txBody>
            <a:bodyPr wrap="none" rtlCol="0">
              <a:spAutoFit/>
            </a:bodyPr>
            <a:lstStyle/>
            <a:p>
              <a:r>
                <a:rPr lang="en-US" sz="1500" dirty="0" err="1">
                  <a:latin typeface="UTM Avo" panose="02040603050506020204" pitchFamily="18" charset="0"/>
                </a:rPr>
                <a:t>Thực</a:t>
              </a:r>
              <a:r>
                <a:rPr lang="en-US" sz="1500" dirty="0">
                  <a:latin typeface="UTM Avo" panose="02040603050506020204" pitchFamily="18" charset="0"/>
                </a:rPr>
                <a:t> </a:t>
              </a:r>
              <a:r>
                <a:rPr lang="en-US" sz="1500" dirty="0" err="1">
                  <a:latin typeface="UTM Avo" panose="02040603050506020204" pitchFamily="18" charset="0"/>
                </a:rPr>
                <a:t>hiện</a:t>
              </a:r>
              <a:r>
                <a:rPr lang="en-US" sz="1500" dirty="0">
                  <a:latin typeface="UTM Avo" panose="02040603050506020204" pitchFamily="18" charset="0"/>
                </a:rPr>
                <a:t> </a:t>
              </a:r>
              <a:r>
                <a:rPr lang="en-US" sz="1500" dirty="0" err="1">
                  <a:latin typeface="UTM Avo" panose="02040603050506020204" pitchFamily="18" charset="0"/>
                </a:rPr>
                <a:t>bài</a:t>
              </a:r>
              <a:r>
                <a:rPr lang="en-US" sz="1500" dirty="0">
                  <a:latin typeface="UTM Avo" panose="02040603050506020204" pitchFamily="18" charset="0"/>
                </a:rPr>
                <a:t> </a:t>
              </a:r>
              <a:r>
                <a:rPr lang="en-US" sz="1500" dirty="0" err="1">
                  <a:latin typeface="UTM Avo" panose="02040603050506020204" pitchFamily="18" charset="0"/>
                </a:rPr>
                <a:t>tập</a:t>
              </a:r>
              <a:endParaRPr lang="en-US" sz="1500" dirty="0">
                <a:latin typeface="UTM Avo" panose="02040603050506020204" pitchFamily="18" charset="0"/>
              </a:endParaRPr>
            </a:p>
          </p:txBody>
        </p:sp>
        <p:sp>
          <p:nvSpPr>
            <p:cNvPr id="8" name="TextBox 7">
              <a:extLst>
                <a:ext uri="{FF2B5EF4-FFF2-40B4-BE49-F238E27FC236}">
                  <a16:creationId xmlns:a16="http://schemas.microsoft.com/office/drawing/2014/main" id="{DBCC7546-C2D9-4463-B5EC-CAAF5F705B9A}"/>
                </a:ext>
              </a:extLst>
            </p:cNvPr>
            <p:cNvSpPr txBox="1"/>
            <p:nvPr/>
          </p:nvSpPr>
          <p:spPr>
            <a:xfrm>
              <a:off x="820132" y="2930925"/>
              <a:ext cx="1183337" cy="323165"/>
            </a:xfrm>
            <a:prstGeom prst="rect">
              <a:avLst/>
            </a:prstGeom>
            <a:noFill/>
          </p:spPr>
          <p:txBody>
            <a:bodyPr wrap="none" rtlCol="0">
              <a:spAutoFit/>
            </a:bodyPr>
            <a:lstStyle/>
            <a:p>
              <a:r>
                <a:rPr lang="en-US" sz="1500">
                  <a:latin typeface="UTM Avo" panose="02040603050506020204" pitchFamily="18" charset="0"/>
                </a:rPr>
                <a:t>Thí nghiệm</a:t>
              </a:r>
            </a:p>
          </p:txBody>
        </p:sp>
        <p:sp>
          <p:nvSpPr>
            <p:cNvPr id="9" name="TextBox 8">
              <a:extLst>
                <a:ext uri="{FF2B5EF4-FFF2-40B4-BE49-F238E27FC236}">
                  <a16:creationId xmlns:a16="http://schemas.microsoft.com/office/drawing/2014/main" id="{1F0E80D7-EC2E-4CFD-9148-BC6925A944FA}"/>
                </a:ext>
              </a:extLst>
            </p:cNvPr>
            <p:cNvSpPr txBox="1"/>
            <p:nvPr/>
          </p:nvSpPr>
          <p:spPr>
            <a:xfrm>
              <a:off x="3779478" y="2139884"/>
              <a:ext cx="907428" cy="323165"/>
            </a:xfrm>
            <a:prstGeom prst="rect">
              <a:avLst/>
            </a:prstGeom>
            <a:noFill/>
          </p:spPr>
          <p:txBody>
            <a:bodyPr wrap="none" rtlCol="0">
              <a:spAutoFit/>
            </a:bodyPr>
            <a:lstStyle/>
            <a:p>
              <a:r>
                <a:rPr lang="en-US" sz="1500">
                  <a:latin typeface="UTM Avo" panose="02040603050506020204" pitchFamily="18" charset="0"/>
                </a:rPr>
                <a:t>Trò chơi</a:t>
              </a:r>
            </a:p>
          </p:txBody>
        </p:sp>
        <p:sp>
          <p:nvSpPr>
            <p:cNvPr id="10" name="TextBox 9">
              <a:extLst>
                <a:ext uri="{FF2B5EF4-FFF2-40B4-BE49-F238E27FC236}">
                  <a16:creationId xmlns:a16="http://schemas.microsoft.com/office/drawing/2014/main" id="{CD794074-D37B-4FB1-8B7F-2653CB05EE88}"/>
                </a:ext>
              </a:extLst>
            </p:cNvPr>
            <p:cNvSpPr txBox="1"/>
            <p:nvPr/>
          </p:nvSpPr>
          <p:spPr>
            <a:xfrm>
              <a:off x="3779478" y="2535404"/>
              <a:ext cx="1029449" cy="323165"/>
            </a:xfrm>
            <a:prstGeom prst="rect">
              <a:avLst/>
            </a:prstGeom>
            <a:noFill/>
          </p:spPr>
          <p:txBody>
            <a:bodyPr wrap="none" rtlCol="0">
              <a:spAutoFit/>
            </a:bodyPr>
            <a:lstStyle/>
            <a:p>
              <a:r>
                <a:rPr lang="en-US" sz="1500">
                  <a:latin typeface="UTM Avo" panose="02040603050506020204" pitchFamily="18" charset="0"/>
                </a:rPr>
                <a:t>Đóng vai</a:t>
              </a:r>
            </a:p>
          </p:txBody>
        </p:sp>
        <p:sp>
          <p:nvSpPr>
            <p:cNvPr id="11" name="TextBox 10">
              <a:extLst>
                <a:ext uri="{FF2B5EF4-FFF2-40B4-BE49-F238E27FC236}">
                  <a16:creationId xmlns:a16="http://schemas.microsoft.com/office/drawing/2014/main" id="{A506A128-5D53-47F9-910E-BE6B07710221}"/>
                </a:ext>
              </a:extLst>
            </p:cNvPr>
            <p:cNvSpPr txBox="1"/>
            <p:nvPr/>
          </p:nvSpPr>
          <p:spPr>
            <a:xfrm>
              <a:off x="3779478" y="2930925"/>
              <a:ext cx="1854995" cy="323165"/>
            </a:xfrm>
            <a:prstGeom prst="rect">
              <a:avLst/>
            </a:prstGeom>
            <a:noFill/>
          </p:spPr>
          <p:txBody>
            <a:bodyPr wrap="none" rtlCol="0">
              <a:spAutoFit/>
            </a:bodyPr>
            <a:lstStyle/>
            <a:p>
              <a:r>
                <a:rPr lang="en-US" sz="1500">
                  <a:latin typeface="UTM Avo" panose="02040603050506020204" pitchFamily="18" charset="0"/>
                </a:rPr>
                <a:t>Dự án nghiên cứu</a:t>
              </a:r>
            </a:p>
          </p:txBody>
        </p:sp>
        <p:sp>
          <p:nvSpPr>
            <p:cNvPr id="12" name="TextBox 11">
              <a:extLst>
                <a:ext uri="{FF2B5EF4-FFF2-40B4-BE49-F238E27FC236}">
                  <a16:creationId xmlns:a16="http://schemas.microsoft.com/office/drawing/2014/main" id="{DF6CE911-224C-4DF8-AB3B-3EC13F99C6AE}"/>
                </a:ext>
              </a:extLst>
            </p:cNvPr>
            <p:cNvSpPr txBox="1"/>
            <p:nvPr/>
          </p:nvSpPr>
          <p:spPr>
            <a:xfrm>
              <a:off x="6782105" y="2139884"/>
              <a:ext cx="2177199" cy="323165"/>
            </a:xfrm>
            <a:prstGeom prst="rect">
              <a:avLst/>
            </a:prstGeom>
            <a:noFill/>
          </p:spPr>
          <p:txBody>
            <a:bodyPr wrap="none" rtlCol="0">
              <a:spAutoFit/>
            </a:bodyPr>
            <a:lstStyle/>
            <a:p>
              <a:r>
                <a:rPr lang="en-US" sz="1500" dirty="0" err="1">
                  <a:latin typeface="UTM Avo" panose="02040603050506020204" pitchFamily="18" charset="0"/>
                </a:rPr>
                <a:t>Thuyết</a:t>
              </a:r>
              <a:r>
                <a:rPr lang="en-US" sz="1500" dirty="0">
                  <a:latin typeface="UTM Avo" panose="02040603050506020204" pitchFamily="18" charset="0"/>
                </a:rPr>
                <a:t> </a:t>
              </a:r>
              <a:r>
                <a:rPr lang="en-US" sz="1500" dirty="0" err="1">
                  <a:latin typeface="UTM Avo" panose="02040603050506020204" pitchFamily="18" charset="0"/>
                </a:rPr>
                <a:t>trình,thảo</a:t>
              </a:r>
              <a:r>
                <a:rPr lang="en-US" sz="1500" dirty="0">
                  <a:latin typeface="UTM Avo" panose="02040603050506020204" pitchFamily="18" charset="0"/>
                </a:rPr>
                <a:t> </a:t>
              </a:r>
              <a:r>
                <a:rPr lang="en-US" sz="1500" dirty="0" err="1">
                  <a:latin typeface="UTM Avo" panose="02040603050506020204" pitchFamily="18" charset="0"/>
                </a:rPr>
                <a:t>luận</a:t>
              </a:r>
              <a:endParaRPr lang="en-US" sz="1500" dirty="0">
                <a:latin typeface="UTM Avo" panose="02040603050506020204" pitchFamily="18" charset="0"/>
              </a:endParaRPr>
            </a:p>
          </p:txBody>
        </p:sp>
        <p:sp>
          <p:nvSpPr>
            <p:cNvPr id="14" name="TextBox 13">
              <a:extLst>
                <a:ext uri="{FF2B5EF4-FFF2-40B4-BE49-F238E27FC236}">
                  <a16:creationId xmlns:a16="http://schemas.microsoft.com/office/drawing/2014/main" id="{F50A7159-B8D4-4A04-A018-950A2D399949}"/>
                </a:ext>
              </a:extLst>
            </p:cNvPr>
            <p:cNvSpPr txBox="1"/>
            <p:nvPr/>
          </p:nvSpPr>
          <p:spPr>
            <a:xfrm>
              <a:off x="6782105" y="2535404"/>
              <a:ext cx="1245854" cy="323165"/>
            </a:xfrm>
            <a:prstGeom prst="rect">
              <a:avLst/>
            </a:prstGeom>
            <a:noFill/>
          </p:spPr>
          <p:txBody>
            <a:bodyPr wrap="none" rtlCol="0">
              <a:spAutoFit/>
            </a:bodyPr>
            <a:lstStyle/>
            <a:p>
              <a:r>
                <a:rPr lang="en-US" sz="1500">
                  <a:latin typeface="UTM Avo" panose="02040603050506020204" pitchFamily="18" charset="0"/>
                </a:rPr>
                <a:t>Tham quan</a:t>
              </a:r>
            </a:p>
          </p:txBody>
        </p:sp>
        <p:sp>
          <p:nvSpPr>
            <p:cNvPr id="15" name="TextBox 14">
              <a:extLst>
                <a:ext uri="{FF2B5EF4-FFF2-40B4-BE49-F238E27FC236}">
                  <a16:creationId xmlns:a16="http://schemas.microsoft.com/office/drawing/2014/main" id="{714D5A39-C363-4238-B4BC-1597B1D0CCF6}"/>
                </a:ext>
              </a:extLst>
            </p:cNvPr>
            <p:cNvSpPr txBox="1"/>
            <p:nvPr/>
          </p:nvSpPr>
          <p:spPr>
            <a:xfrm>
              <a:off x="6782105" y="2930925"/>
              <a:ext cx="1000595" cy="323165"/>
            </a:xfrm>
            <a:prstGeom prst="rect">
              <a:avLst/>
            </a:prstGeom>
            <a:noFill/>
          </p:spPr>
          <p:txBody>
            <a:bodyPr wrap="none" rtlCol="0">
              <a:spAutoFit/>
            </a:bodyPr>
            <a:lstStyle/>
            <a:p>
              <a:r>
                <a:rPr lang="en-US" sz="1500">
                  <a:latin typeface="UTM Avo" panose="02040603050506020204" pitchFamily="18" charset="0"/>
                </a:rPr>
                <a:t>Cắm trại</a:t>
              </a:r>
            </a:p>
          </p:txBody>
        </p:sp>
        <p:sp>
          <p:nvSpPr>
            <p:cNvPr id="16" name="TextBox 15">
              <a:extLst>
                <a:ext uri="{FF2B5EF4-FFF2-40B4-BE49-F238E27FC236}">
                  <a16:creationId xmlns:a16="http://schemas.microsoft.com/office/drawing/2014/main" id="{3594423B-DF4D-4FC5-ACB2-44660624DAA6}"/>
                </a:ext>
              </a:extLst>
            </p:cNvPr>
            <p:cNvSpPr txBox="1"/>
            <p:nvPr/>
          </p:nvSpPr>
          <p:spPr>
            <a:xfrm>
              <a:off x="9845646" y="2139884"/>
              <a:ext cx="1080745" cy="323165"/>
            </a:xfrm>
            <a:prstGeom prst="rect">
              <a:avLst/>
            </a:prstGeom>
            <a:noFill/>
          </p:spPr>
          <p:txBody>
            <a:bodyPr wrap="none" rtlCol="0">
              <a:spAutoFit/>
            </a:bodyPr>
            <a:lstStyle/>
            <a:p>
              <a:r>
                <a:rPr lang="en-US" sz="1500">
                  <a:latin typeface="UTM Avo" panose="02040603050506020204" pitchFamily="18" charset="0"/>
                </a:rPr>
                <a:t>Đọc sách</a:t>
              </a:r>
            </a:p>
          </p:txBody>
        </p:sp>
        <p:sp>
          <p:nvSpPr>
            <p:cNvPr id="17" name="TextBox 16">
              <a:extLst>
                <a:ext uri="{FF2B5EF4-FFF2-40B4-BE49-F238E27FC236}">
                  <a16:creationId xmlns:a16="http://schemas.microsoft.com/office/drawing/2014/main" id="{C5ACEE8D-4C88-43CE-9F7B-90F40B2FC8CD}"/>
                </a:ext>
              </a:extLst>
            </p:cNvPr>
            <p:cNvSpPr txBox="1"/>
            <p:nvPr/>
          </p:nvSpPr>
          <p:spPr>
            <a:xfrm>
              <a:off x="9845646" y="2535404"/>
              <a:ext cx="1789272" cy="323165"/>
            </a:xfrm>
            <a:prstGeom prst="rect">
              <a:avLst/>
            </a:prstGeom>
            <a:noFill/>
          </p:spPr>
          <p:txBody>
            <a:bodyPr wrap="none" rtlCol="0">
              <a:spAutoFit/>
            </a:bodyPr>
            <a:lstStyle/>
            <a:p>
              <a:r>
                <a:rPr lang="en-US" sz="1500">
                  <a:latin typeface="UTM Avo" panose="02040603050506020204" pitchFamily="18" charset="0"/>
                </a:rPr>
                <a:t>Sinh hoạt tập thể</a:t>
              </a:r>
            </a:p>
          </p:txBody>
        </p:sp>
        <p:sp>
          <p:nvSpPr>
            <p:cNvPr id="18" name="TextBox 17">
              <a:extLst>
                <a:ext uri="{FF2B5EF4-FFF2-40B4-BE49-F238E27FC236}">
                  <a16:creationId xmlns:a16="http://schemas.microsoft.com/office/drawing/2014/main" id="{42253376-A0FB-4499-931A-F47A3152637D}"/>
                </a:ext>
              </a:extLst>
            </p:cNvPr>
            <p:cNvSpPr txBox="1"/>
            <p:nvPr/>
          </p:nvSpPr>
          <p:spPr>
            <a:xfrm>
              <a:off x="9845646" y="2930925"/>
              <a:ext cx="2042547" cy="323165"/>
            </a:xfrm>
            <a:prstGeom prst="rect">
              <a:avLst/>
            </a:prstGeom>
            <a:noFill/>
          </p:spPr>
          <p:txBody>
            <a:bodyPr wrap="none" rtlCol="0">
              <a:spAutoFit/>
            </a:bodyPr>
            <a:lstStyle/>
            <a:p>
              <a:r>
                <a:rPr lang="en-US" sz="1500">
                  <a:latin typeface="UTM Avo" panose="02040603050506020204" pitchFamily="18" charset="0"/>
                </a:rPr>
                <a:t>Phục vụ cộng đồng</a:t>
              </a:r>
            </a:p>
          </p:txBody>
        </p:sp>
        <p:grpSp>
          <p:nvGrpSpPr>
            <p:cNvPr id="26" name="Group 25">
              <a:extLst>
                <a:ext uri="{FF2B5EF4-FFF2-40B4-BE49-F238E27FC236}">
                  <a16:creationId xmlns:a16="http://schemas.microsoft.com/office/drawing/2014/main" id="{E41B1DAE-4A92-4F75-B709-C6A4A5E10B15}"/>
                </a:ext>
              </a:extLst>
            </p:cNvPr>
            <p:cNvGrpSpPr/>
            <p:nvPr/>
          </p:nvGrpSpPr>
          <p:grpSpPr>
            <a:xfrm>
              <a:off x="346197" y="2067528"/>
              <a:ext cx="511642" cy="314178"/>
              <a:chOff x="3494814" y="827814"/>
              <a:chExt cx="8489662" cy="5213147"/>
            </a:xfrm>
          </p:grpSpPr>
          <p:pic>
            <p:nvPicPr>
              <p:cNvPr id="23" name="Picture 22" descr="Icon&#10;&#10;Description automatically generated">
                <a:extLst>
                  <a:ext uri="{FF2B5EF4-FFF2-40B4-BE49-F238E27FC236}">
                    <a16:creationId xmlns:a16="http://schemas.microsoft.com/office/drawing/2014/main" id="{C555A244-BF54-474E-A2AE-AFBDBE6AB6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4814" y="827814"/>
                <a:ext cx="5202371" cy="5202371"/>
              </a:xfrm>
              <a:prstGeom prst="rect">
                <a:avLst/>
              </a:prstGeom>
            </p:spPr>
          </p:pic>
          <p:pic>
            <p:nvPicPr>
              <p:cNvPr id="25" name="Picture 24">
                <a:extLst>
                  <a:ext uri="{FF2B5EF4-FFF2-40B4-BE49-F238E27FC236}">
                    <a16:creationId xmlns:a16="http://schemas.microsoft.com/office/drawing/2014/main" id="{251E2E05-A2AB-4B2B-93BD-EC7F987802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105" y="838590"/>
                <a:ext cx="5202371" cy="5202371"/>
              </a:xfrm>
              <a:prstGeom prst="rect">
                <a:avLst/>
              </a:prstGeom>
            </p:spPr>
          </p:pic>
        </p:grpSp>
        <p:grpSp>
          <p:nvGrpSpPr>
            <p:cNvPr id="27" name="Group 26">
              <a:extLst>
                <a:ext uri="{FF2B5EF4-FFF2-40B4-BE49-F238E27FC236}">
                  <a16:creationId xmlns:a16="http://schemas.microsoft.com/office/drawing/2014/main" id="{D5175457-0E36-41E8-8330-B54654C73375}"/>
                </a:ext>
              </a:extLst>
            </p:cNvPr>
            <p:cNvGrpSpPr/>
            <p:nvPr/>
          </p:nvGrpSpPr>
          <p:grpSpPr>
            <a:xfrm>
              <a:off x="346197" y="2463048"/>
              <a:ext cx="511642" cy="314178"/>
              <a:chOff x="3494814" y="827814"/>
              <a:chExt cx="8489662" cy="5213147"/>
            </a:xfrm>
          </p:grpSpPr>
          <p:pic>
            <p:nvPicPr>
              <p:cNvPr id="28" name="Picture 27" descr="Icon&#10;&#10;Description automatically generated">
                <a:extLst>
                  <a:ext uri="{FF2B5EF4-FFF2-40B4-BE49-F238E27FC236}">
                    <a16:creationId xmlns:a16="http://schemas.microsoft.com/office/drawing/2014/main" id="{DC250278-0EDC-4065-9A5F-02D8F09CD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4814" y="827814"/>
                <a:ext cx="5202371" cy="5202371"/>
              </a:xfrm>
              <a:prstGeom prst="rect">
                <a:avLst/>
              </a:prstGeom>
            </p:spPr>
          </p:pic>
          <p:pic>
            <p:nvPicPr>
              <p:cNvPr id="29" name="Picture 28">
                <a:extLst>
                  <a:ext uri="{FF2B5EF4-FFF2-40B4-BE49-F238E27FC236}">
                    <a16:creationId xmlns:a16="http://schemas.microsoft.com/office/drawing/2014/main" id="{B66E40C5-83A5-42E9-972B-BE35C2C6D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105" y="838590"/>
                <a:ext cx="5202371" cy="5202371"/>
              </a:xfrm>
              <a:prstGeom prst="rect">
                <a:avLst/>
              </a:prstGeom>
            </p:spPr>
          </p:pic>
        </p:grpSp>
        <p:grpSp>
          <p:nvGrpSpPr>
            <p:cNvPr id="30" name="Group 29">
              <a:extLst>
                <a:ext uri="{FF2B5EF4-FFF2-40B4-BE49-F238E27FC236}">
                  <a16:creationId xmlns:a16="http://schemas.microsoft.com/office/drawing/2014/main" id="{F5107D9C-A387-4EED-AD2C-FE7FB4F9417C}"/>
                </a:ext>
              </a:extLst>
            </p:cNvPr>
            <p:cNvGrpSpPr/>
            <p:nvPr/>
          </p:nvGrpSpPr>
          <p:grpSpPr>
            <a:xfrm>
              <a:off x="346197" y="2862262"/>
              <a:ext cx="511642" cy="314178"/>
              <a:chOff x="3494814" y="827814"/>
              <a:chExt cx="8489662" cy="5213147"/>
            </a:xfrm>
          </p:grpSpPr>
          <p:pic>
            <p:nvPicPr>
              <p:cNvPr id="31" name="Picture 30" descr="Icon&#10;&#10;Description automatically generated">
                <a:extLst>
                  <a:ext uri="{FF2B5EF4-FFF2-40B4-BE49-F238E27FC236}">
                    <a16:creationId xmlns:a16="http://schemas.microsoft.com/office/drawing/2014/main" id="{6D9528D2-1E7E-412D-B53A-996C99C605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4814" y="827814"/>
                <a:ext cx="5202371" cy="5202371"/>
              </a:xfrm>
              <a:prstGeom prst="rect">
                <a:avLst/>
              </a:prstGeom>
            </p:spPr>
          </p:pic>
          <p:pic>
            <p:nvPicPr>
              <p:cNvPr id="32" name="Picture 31">
                <a:extLst>
                  <a:ext uri="{FF2B5EF4-FFF2-40B4-BE49-F238E27FC236}">
                    <a16:creationId xmlns:a16="http://schemas.microsoft.com/office/drawing/2014/main" id="{7221F61B-1D1D-4C20-A7A8-58B7D9442E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105" y="838590"/>
                <a:ext cx="5202371" cy="5202371"/>
              </a:xfrm>
              <a:prstGeom prst="rect">
                <a:avLst/>
              </a:prstGeom>
            </p:spPr>
          </p:pic>
        </p:grpSp>
        <p:grpSp>
          <p:nvGrpSpPr>
            <p:cNvPr id="33" name="Group 32">
              <a:extLst>
                <a:ext uri="{FF2B5EF4-FFF2-40B4-BE49-F238E27FC236}">
                  <a16:creationId xmlns:a16="http://schemas.microsoft.com/office/drawing/2014/main" id="{917E0539-9584-4195-A658-195CA65C8D5C}"/>
                </a:ext>
              </a:extLst>
            </p:cNvPr>
            <p:cNvGrpSpPr/>
            <p:nvPr/>
          </p:nvGrpSpPr>
          <p:grpSpPr>
            <a:xfrm>
              <a:off x="3284868" y="2067528"/>
              <a:ext cx="511642" cy="314178"/>
              <a:chOff x="3494814" y="827814"/>
              <a:chExt cx="8489662" cy="5213147"/>
            </a:xfrm>
          </p:grpSpPr>
          <p:pic>
            <p:nvPicPr>
              <p:cNvPr id="34" name="Picture 33" descr="Icon&#10;&#10;Description automatically generated">
                <a:extLst>
                  <a:ext uri="{FF2B5EF4-FFF2-40B4-BE49-F238E27FC236}">
                    <a16:creationId xmlns:a16="http://schemas.microsoft.com/office/drawing/2014/main" id="{0A833A00-1FD6-465B-8039-01FE626D6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4814" y="827814"/>
                <a:ext cx="5202371" cy="5202371"/>
              </a:xfrm>
              <a:prstGeom prst="rect">
                <a:avLst/>
              </a:prstGeom>
            </p:spPr>
          </p:pic>
          <p:pic>
            <p:nvPicPr>
              <p:cNvPr id="35" name="Picture 34">
                <a:extLst>
                  <a:ext uri="{FF2B5EF4-FFF2-40B4-BE49-F238E27FC236}">
                    <a16:creationId xmlns:a16="http://schemas.microsoft.com/office/drawing/2014/main" id="{775A83A4-5CF7-408F-B512-5D3E7BFF0A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105" y="838590"/>
                <a:ext cx="5202371" cy="5202371"/>
              </a:xfrm>
              <a:prstGeom prst="rect">
                <a:avLst/>
              </a:prstGeom>
            </p:spPr>
          </p:pic>
        </p:grpSp>
        <p:grpSp>
          <p:nvGrpSpPr>
            <p:cNvPr id="36" name="Group 35">
              <a:extLst>
                <a:ext uri="{FF2B5EF4-FFF2-40B4-BE49-F238E27FC236}">
                  <a16:creationId xmlns:a16="http://schemas.microsoft.com/office/drawing/2014/main" id="{6ED685DC-BFB8-4795-A698-D701368F21B5}"/>
                </a:ext>
              </a:extLst>
            </p:cNvPr>
            <p:cNvGrpSpPr/>
            <p:nvPr/>
          </p:nvGrpSpPr>
          <p:grpSpPr>
            <a:xfrm>
              <a:off x="3284868" y="2463048"/>
              <a:ext cx="511642" cy="314178"/>
              <a:chOff x="3494814" y="827814"/>
              <a:chExt cx="8489662" cy="5213147"/>
            </a:xfrm>
          </p:grpSpPr>
          <p:pic>
            <p:nvPicPr>
              <p:cNvPr id="37" name="Picture 36" descr="Icon&#10;&#10;Description automatically generated">
                <a:extLst>
                  <a:ext uri="{FF2B5EF4-FFF2-40B4-BE49-F238E27FC236}">
                    <a16:creationId xmlns:a16="http://schemas.microsoft.com/office/drawing/2014/main" id="{764643B9-9C92-42D4-B84E-50F9472520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4814" y="827814"/>
                <a:ext cx="5202371" cy="5202371"/>
              </a:xfrm>
              <a:prstGeom prst="rect">
                <a:avLst/>
              </a:prstGeom>
            </p:spPr>
          </p:pic>
          <p:pic>
            <p:nvPicPr>
              <p:cNvPr id="38" name="Picture 37">
                <a:extLst>
                  <a:ext uri="{FF2B5EF4-FFF2-40B4-BE49-F238E27FC236}">
                    <a16:creationId xmlns:a16="http://schemas.microsoft.com/office/drawing/2014/main" id="{DC9FF33D-2251-4006-A62C-4DA68ED3C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105" y="838590"/>
                <a:ext cx="5202371" cy="5202371"/>
              </a:xfrm>
              <a:prstGeom prst="rect">
                <a:avLst/>
              </a:prstGeom>
            </p:spPr>
          </p:pic>
        </p:grpSp>
        <p:grpSp>
          <p:nvGrpSpPr>
            <p:cNvPr id="39" name="Group 38">
              <a:extLst>
                <a:ext uri="{FF2B5EF4-FFF2-40B4-BE49-F238E27FC236}">
                  <a16:creationId xmlns:a16="http://schemas.microsoft.com/office/drawing/2014/main" id="{154338ED-45F2-49C1-B2CF-C8617AF0DBEC}"/>
                </a:ext>
              </a:extLst>
            </p:cNvPr>
            <p:cNvGrpSpPr/>
            <p:nvPr/>
          </p:nvGrpSpPr>
          <p:grpSpPr>
            <a:xfrm>
              <a:off x="3284868" y="2862262"/>
              <a:ext cx="511642" cy="314178"/>
              <a:chOff x="3494814" y="827814"/>
              <a:chExt cx="8489662" cy="5213147"/>
            </a:xfrm>
          </p:grpSpPr>
          <p:pic>
            <p:nvPicPr>
              <p:cNvPr id="40" name="Picture 39" descr="Icon&#10;&#10;Description automatically generated">
                <a:extLst>
                  <a:ext uri="{FF2B5EF4-FFF2-40B4-BE49-F238E27FC236}">
                    <a16:creationId xmlns:a16="http://schemas.microsoft.com/office/drawing/2014/main" id="{D007561F-DCFF-470E-8F8C-8878EDB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4814" y="827814"/>
                <a:ext cx="5202371" cy="5202371"/>
              </a:xfrm>
              <a:prstGeom prst="rect">
                <a:avLst/>
              </a:prstGeom>
            </p:spPr>
          </p:pic>
          <p:pic>
            <p:nvPicPr>
              <p:cNvPr id="41" name="Picture 40">
                <a:extLst>
                  <a:ext uri="{FF2B5EF4-FFF2-40B4-BE49-F238E27FC236}">
                    <a16:creationId xmlns:a16="http://schemas.microsoft.com/office/drawing/2014/main" id="{8BC8A48A-6D2A-473C-B9D0-2F591235A4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105" y="838590"/>
                <a:ext cx="5202371" cy="5202371"/>
              </a:xfrm>
              <a:prstGeom prst="rect">
                <a:avLst/>
              </a:prstGeom>
            </p:spPr>
          </p:pic>
        </p:grpSp>
        <p:grpSp>
          <p:nvGrpSpPr>
            <p:cNvPr id="42" name="Group 41">
              <a:extLst>
                <a:ext uri="{FF2B5EF4-FFF2-40B4-BE49-F238E27FC236}">
                  <a16:creationId xmlns:a16="http://schemas.microsoft.com/office/drawing/2014/main" id="{5F96920E-DC91-4FB9-8A0E-56BA20AF0B7C}"/>
                </a:ext>
              </a:extLst>
            </p:cNvPr>
            <p:cNvGrpSpPr/>
            <p:nvPr/>
          </p:nvGrpSpPr>
          <p:grpSpPr>
            <a:xfrm>
              <a:off x="6302614" y="2067528"/>
              <a:ext cx="511642" cy="314178"/>
              <a:chOff x="3494814" y="827814"/>
              <a:chExt cx="8489662" cy="5213147"/>
            </a:xfrm>
          </p:grpSpPr>
          <p:pic>
            <p:nvPicPr>
              <p:cNvPr id="43" name="Picture 42" descr="Icon&#10;&#10;Description automatically generated">
                <a:extLst>
                  <a:ext uri="{FF2B5EF4-FFF2-40B4-BE49-F238E27FC236}">
                    <a16:creationId xmlns:a16="http://schemas.microsoft.com/office/drawing/2014/main" id="{8F60DF3E-4505-45F4-87EA-664B205C0F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4814" y="827814"/>
                <a:ext cx="5202371" cy="5202371"/>
              </a:xfrm>
              <a:prstGeom prst="rect">
                <a:avLst/>
              </a:prstGeom>
            </p:spPr>
          </p:pic>
          <p:pic>
            <p:nvPicPr>
              <p:cNvPr id="44" name="Picture 43">
                <a:extLst>
                  <a:ext uri="{FF2B5EF4-FFF2-40B4-BE49-F238E27FC236}">
                    <a16:creationId xmlns:a16="http://schemas.microsoft.com/office/drawing/2014/main" id="{04756D77-1361-4463-A652-9F649705C1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105" y="838590"/>
                <a:ext cx="5202371" cy="5202371"/>
              </a:xfrm>
              <a:prstGeom prst="rect">
                <a:avLst/>
              </a:prstGeom>
            </p:spPr>
          </p:pic>
        </p:grpSp>
        <p:grpSp>
          <p:nvGrpSpPr>
            <p:cNvPr id="45" name="Group 44">
              <a:extLst>
                <a:ext uri="{FF2B5EF4-FFF2-40B4-BE49-F238E27FC236}">
                  <a16:creationId xmlns:a16="http://schemas.microsoft.com/office/drawing/2014/main" id="{7B0AC8DE-8B3B-406E-AFBA-36A19E7DE8C9}"/>
                </a:ext>
              </a:extLst>
            </p:cNvPr>
            <p:cNvGrpSpPr/>
            <p:nvPr/>
          </p:nvGrpSpPr>
          <p:grpSpPr>
            <a:xfrm>
              <a:off x="6302614" y="2463048"/>
              <a:ext cx="511642" cy="314178"/>
              <a:chOff x="3494814" y="827814"/>
              <a:chExt cx="8489662" cy="5213147"/>
            </a:xfrm>
          </p:grpSpPr>
          <p:pic>
            <p:nvPicPr>
              <p:cNvPr id="46" name="Picture 45" descr="Icon&#10;&#10;Description automatically generated">
                <a:extLst>
                  <a:ext uri="{FF2B5EF4-FFF2-40B4-BE49-F238E27FC236}">
                    <a16:creationId xmlns:a16="http://schemas.microsoft.com/office/drawing/2014/main" id="{7F02FA78-91A1-41A5-BA7E-84ED069588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4814" y="827814"/>
                <a:ext cx="5202371" cy="5202371"/>
              </a:xfrm>
              <a:prstGeom prst="rect">
                <a:avLst/>
              </a:prstGeom>
            </p:spPr>
          </p:pic>
          <p:pic>
            <p:nvPicPr>
              <p:cNvPr id="47" name="Picture 46">
                <a:extLst>
                  <a:ext uri="{FF2B5EF4-FFF2-40B4-BE49-F238E27FC236}">
                    <a16:creationId xmlns:a16="http://schemas.microsoft.com/office/drawing/2014/main" id="{A51B5551-5004-4CCF-AA5D-5F24F6B9E2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105" y="838590"/>
                <a:ext cx="5202371" cy="5202371"/>
              </a:xfrm>
              <a:prstGeom prst="rect">
                <a:avLst/>
              </a:prstGeom>
            </p:spPr>
          </p:pic>
        </p:grpSp>
        <p:grpSp>
          <p:nvGrpSpPr>
            <p:cNvPr id="48" name="Group 47">
              <a:extLst>
                <a:ext uri="{FF2B5EF4-FFF2-40B4-BE49-F238E27FC236}">
                  <a16:creationId xmlns:a16="http://schemas.microsoft.com/office/drawing/2014/main" id="{47171BA6-6DA1-4C69-9D5C-9E5AD7EC4753}"/>
                </a:ext>
              </a:extLst>
            </p:cNvPr>
            <p:cNvGrpSpPr/>
            <p:nvPr/>
          </p:nvGrpSpPr>
          <p:grpSpPr>
            <a:xfrm>
              <a:off x="6302614" y="2862262"/>
              <a:ext cx="511642" cy="314178"/>
              <a:chOff x="3494814" y="827814"/>
              <a:chExt cx="8489662" cy="5213147"/>
            </a:xfrm>
          </p:grpSpPr>
          <p:pic>
            <p:nvPicPr>
              <p:cNvPr id="49" name="Picture 48" descr="Icon&#10;&#10;Description automatically generated">
                <a:extLst>
                  <a:ext uri="{FF2B5EF4-FFF2-40B4-BE49-F238E27FC236}">
                    <a16:creationId xmlns:a16="http://schemas.microsoft.com/office/drawing/2014/main" id="{DF0FEDE5-77EF-4886-8C41-27FF87554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4814" y="827814"/>
                <a:ext cx="5202371" cy="5202371"/>
              </a:xfrm>
              <a:prstGeom prst="rect">
                <a:avLst/>
              </a:prstGeom>
            </p:spPr>
          </p:pic>
          <p:pic>
            <p:nvPicPr>
              <p:cNvPr id="50" name="Picture 49">
                <a:extLst>
                  <a:ext uri="{FF2B5EF4-FFF2-40B4-BE49-F238E27FC236}">
                    <a16:creationId xmlns:a16="http://schemas.microsoft.com/office/drawing/2014/main" id="{326A79AE-83E7-4BB3-8EB1-15087E0B82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105" y="838590"/>
                <a:ext cx="5202371" cy="5202371"/>
              </a:xfrm>
              <a:prstGeom prst="rect">
                <a:avLst/>
              </a:prstGeom>
            </p:spPr>
          </p:pic>
        </p:grpSp>
        <p:grpSp>
          <p:nvGrpSpPr>
            <p:cNvPr id="51" name="Group 50">
              <a:extLst>
                <a:ext uri="{FF2B5EF4-FFF2-40B4-BE49-F238E27FC236}">
                  <a16:creationId xmlns:a16="http://schemas.microsoft.com/office/drawing/2014/main" id="{64FA73D8-5B3C-461C-A6F1-1C6E3B064B47}"/>
                </a:ext>
              </a:extLst>
            </p:cNvPr>
            <p:cNvGrpSpPr/>
            <p:nvPr/>
          </p:nvGrpSpPr>
          <p:grpSpPr>
            <a:xfrm>
              <a:off x="9351036" y="2067528"/>
              <a:ext cx="511642" cy="314178"/>
              <a:chOff x="3494814" y="827814"/>
              <a:chExt cx="8489662" cy="5213147"/>
            </a:xfrm>
          </p:grpSpPr>
          <p:pic>
            <p:nvPicPr>
              <p:cNvPr id="52" name="Picture 51" descr="Icon&#10;&#10;Description automatically generated">
                <a:extLst>
                  <a:ext uri="{FF2B5EF4-FFF2-40B4-BE49-F238E27FC236}">
                    <a16:creationId xmlns:a16="http://schemas.microsoft.com/office/drawing/2014/main" id="{2F4E41BD-3D83-4907-ADA2-BFD3D2E1FB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4814" y="827814"/>
                <a:ext cx="5202371" cy="5202371"/>
              </a:xfrm>
              <a:prstGeom prst="rect">
                <a:avLst/>
              </a:prstGeom>
            </p:spPr>
          </p:pic>
          <p:pic>
            <p:nvPicPr>
              <p:cNvPr id="53" name="Picture 52">
                <a:extLst>
                  <a:ext uri="{FF2B5EF4-FFF2-40B4-BE49-F238E27FC236}">
                    <a16:creationId xmlns:a16="http://schemas.microsoft.com/office/drawing/2014/main" id="{8A571B22-8D48-4322-8C9C-D99AE76520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105" y="838590"/>
                <a:ext cx="5202371" cy="5202371"/>
              </a:xfrm>
              <a:prstGeom prst="rect">
                <a:avLst/>
              </a:prstGeom>
            </p:spPr>
          </p:pic>
        </p:grpSp>
        <p:grpSp>
          <p:nvGrpSpPr>
            <p:cNvPr id="54" name="Group 53">
              <a:extLst>
                <a:ext uri="{FF2B5EF4-FFF2-40B4-BE49-F238E27FC236}">
                  <a16:creationId xmlns:a16="http://schemas.microsoft.com/office/drawing/2014/main" id="{2AA1D625-A9F9-4AE8-917B-70002806E3E5}"/>
                </a:ext>
              </a:extLst>
            </p:cNvPr>
            <p:cNvGrpSpPr/>
            <p:nvPr/>
          </p:nvGrpSpPr>
          <p:grpSpPr>
            <a:xfrm>
              <a:off x="9351036" y="2463048"/>
              <a:ext cx="511642" cy="314178"/>
              <a:chOff x="3494814" y="827814"/>
              <a:chExt cx="8489662" cy="5213147"/>
            </a:xfrm>
          </p:grpSpPr>
          <p:pic>
            <p:nvPicPr>
              <p:cNvPr id="55" name="Picture 54" descr="Icon&#10;&#10;Description automatically generated">
                <a:extLst>
                  <a:ext uri="{FF2B5EF4-FFF2-40B4-BE49-F238E27FC236}">
                    <a16:creationId xmlns:a16="http://schemas.microsoft.com/office/drawing/2014/main" id="{16AD8CEF-D698-4E8D-93FF-05A51A09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4814" y="827814"/>
                <a:ext cx="5202371" cy="5202371"/>
              </a:xfrm>
              <a:prstGeom prst="rect">
                <a:avLst/>
              </a:prstGeom>
            </p:spPr>
          </p:pic>
          <p:pic>
            <p:nvPicPr>
              <p:cNvPr id="56" name="Picture 55">
                <a:extLst>
                  <a:ext uri="{FF2B5EF4-FFF2-40B4-BE49-F238E27FC236}">
                    <a16:creationId xmlns:a16="http://schemas.microsoft.com/office/drawing/2014/main" id="{BB85EE4C-DAAD-40D1-988D-14BDE575EF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105" y="838590"/>
                <a:ext cx="5202371" cy="5202371"/>
              </a:xfrm>
              <a:prstGeom prst="rect">
                <a:avLst/>
              </a:prstGeom>
            </p:spPr>
          </p:pic>
        </p:grpSp>
        <p:grpSp>
          <p:nvGrpSpPr>
            <p:cNvPr id="57" name="Group 56">
              <a:extLst>
                <a:ext uri="{FF2B5EF4-FFF2-40B4-BE49-F238E27FC236}">
                  <a16:creationId xmlns:a16="http://schemas.microsoft.com/office/drawing/2014/main" id="{D5662F8D-FDF0-494C-9F40-89027893A024}"/>
                </a:ext>
              </a:extLst>
            </p:cNvPr>
            <p:cNvGrpSpPr/>
            <p:nvPr/>
          </p:nvGrpSpPr>
          <p:grpSpPr>
            <a:xfrm>
              <a:off x="9351036" y="2862262"/>
              <a:ext cx="511642" cy="314178"/>
              <a:chOff x="3494814" y="827814"/>
              <a:chExt cx="8489662" cy="5213147"/>
            </a:xfrm>
          </p:grpSpPr>
          <p:pic>
            <p:nvPicPr>
              <p:cNvPr id="58" name="Picture 57" descr="Icon&#10;&#10;Description automatically generated">
                <a:extLst>
                  <a:ext uri="{FF2B5EF4-FFF2-40B4-BE49-F238E27FC236}">
                    <a16:creationId xmlns:a16="http://schemas.microsoft.com/office/drawing/2014/main" id="{9CFA703C-D6DB-4330-91BA-2A7DF9FE3E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4814" y="827814"/>
                <a:ext cx="5202371" cy="5202371"/>
              </a:xfrm>
              <a:prstGeom prst="rect">
                <a:avLst/>
              </a:prstGeom>
            </p:spPr>
          </p:pic>
          <p:pic>
            <p:nvPicPr>
              <p:cNvPr id="59" name="Picture 58">
                <a:extLst>
                  <a:ext uri="{FF2B5EF4-FFF2-40B4-BE49-F238E27FC236}">
                    <a16:creationId xmlns:a16="http://schemas.microsoft.com/office/drawing/2014/main" id="{86A57D1A-6F9B-4FD5-A4C3-7268E722B2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105" y="838590"/>
                <a:ext cx="5202371" cy="5202371"/>
              </a:xfrm>
              <a:prstGeom prst="rect">
                <a:avLst/>
              </a:prstGeom>
            </p:spPr>
          </p:pic>
        </p:grpSp>
      </p:grpSp>
      <p:sp>
        <p:nvSpPr>
          <p:cNvPr id="60" name="TextBox 59">
            <a:extLst>
              <a:ext uri="{FF2B5EF4-FFF2-40B4-BE49-F238E27FC236}">
                <a16:creationId xmlns:a16="http://schemas.microsoft.com/office/drawing/2014/main" id="{36CD7B37-91EA-4F33-A50B-DB3A2C436DE5}"/>
              </a:ext>
            </a:extLst>
          </p:cNvPr>
          <p:cNvSpPr txBox="1"/>
          <p:nvPr/>
        </p:nvSpPr>
        <p:spPr>
          <a:xfrm>
            <a:off x="2099872" y="3674610"/>
            <a:ext cx="4947187" cy="649409"/>
          </a:xfrm>
          <a:prstGeom prst="rect">
            <a:avLst/>
          </a:prstGeom>
          <a:noFill/>
        </p:spPr>
        <p:txBody>
          <a:bodyPr wrap="none" rtlCol="0">
            <a:spAutoFit/>
          </a:bodyPr>
          <a:lstStyle/>
          <a:p>
            <a:pPr algn="ctr">
              <a:lnSpc>
                <a:spcPct val="120000"/>
              </a:lnSpc>
            </a:pPr>
            <a:r>
              <a:rPr lang="en-US" sz="1600" i="1">
                <a:latin typeface="UTM Avo" panose="02040603050506020204" pitchFamily="18" charset="0"/>
              </a:rPr>
              <a:t>Tùy theo </a:t>
            </a:r>
            <a:r>
              <a:rPr lang="en-US" sz="1600" b="1" i="1">
                <a:solidFill>
                  <a:srgbClr val="C00000"/>
                </a:solidFill>
                <a:latin typeface="UTM Avo" panose="02040603050506020204" pitchFamily="18" charset="0"/>
              </a:rPr>
              <a:t>mục tiêu </a:t>
            </a:r>
            <a:r>
              <a:rPr lang="en-US" sz="1600" i="1">
                <a:latin typeface="UTM Avo" panose="02040603050506020204" pitchFamily="18" charset="0"/>
              </a:rPr>
              <a:t>và </a:t>
            </a:r>
            <a:r>
              <a:rPr lang="en-US" sz="1600" b="1" i="1">
                <a:solidFill>
                  <a:srgbClr val="C00000"/>
                </a:solidFill>
                <a:latin typeface="UTM Avo" panose="02040603050506020204" pitchFamily="18" charset="0"/>
              </a:rPr>
              <a:t>tính chất </a:t>
            </a:r>
            <a:r>
              <a:rPr lang="en-US" sz="1600" i="1">
                <a:latin typeface="UTM Avo" panose="02040603050506020204" pitchFamily="18" charset="0"/>
              </a:rPr>
              <a:t>của hoạt động,</a:t>
            </a:r>
          </a:p>
          <a:p>
            <a:pPr algn="ctr">
              <a:lnSpc>
                <a:spcPct val="120000"/>
              </a:lnSpc>
            </a:pPr>
            <a:r>
              <a:rPr lang="en-US" sz="1600" i="1">
                <a:latin typeface="UTM Avo" panose="02040603050506020204" pitchFamily="18" charset="0"/>
              </a:rPr>
              <a:t>học sinh được </a:t>
            </a:r>
            <a:r>
              <a:rPr lang="en-US" sz="1600" b="1" i="1">
                <a:latin typeface="UTM Avo" panose="02040603050506020204" pitchFamily="18" charset="0"/>
              </a:rPr>
              <a:t>tổ chức làm việc</a:t>
            </a:r>
          </a:p>
        </p:txBody>
      </p:sp>
      <p:grpSp>
        <p:nvGrpSpPr>
          <p:cNvPr id="20" name="Group 19">
            <a:extLst>
              <a:ext uri="{FF2B5EF4-FFF2-40B4-BE49-F238E27FC236}">
                <a16:creationId xmlns:a16="http://schemas.microsoft.com/office/drawing/2014/main" id="{F5A64949-114C-4768-A018-C39EFDFB7C71}"/>
              </a:ext>
            </a:extLst>
          </p:cNvPr>
          <p:cNvGrpSpPr/>
          <p:nvPr/>
        </p:nvGrpSpPr>
        <p:grpSpPr>
          <a:xfrm>
            <a:off x="8683474" y="3930977"/>
            <a:ext cx="2592371" cy="1960776"/>
            <a:chOff x="8683474" y="3930977"/>
            <a:chExt cx="2592371" cy="1960776"/>
          </a:xfrm>
        </p:grpSpPr>
        <p:sp>
          <p:nvSpPr>
            <p:cNvPr id="65" name="Rectangle 64">
              <a:extLst>
                <a:ext uri="{FF2B5EF4-FFF2-40B4-BE49-F238E27FC236}">
                  <a16:creationId xmlns:a16="http://schemas.microsoft.com/office/drawing/2014/main" id="{C379CB69-137D-4386-B2D7-AE4F01256344}"/>
                </a:ext>
              </a:extLst>
            </p:cNvPr>
            <p:cNvSpPr/>
            <p:nvPr/>
          </p:nvSpPr>
          <p:spPr>
            <a:xfrm>
              <a:off x="8683474" y="3930977"/>
              <a:ext cx="2592371" cy="1960776"/>
            </a:xfrm>
            <a:prstGeom prst="rect">
              <a:avLst/>
            </a:prstGeom>
            <a:noFill/>
            <a:ln w="28575">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179502C6-1735-401A-A10C-6EAF938497BC}"/>
                </a:ext>
              </a:extLst>
            </p:cNvPr>
            <p:cNvSpPr txBox="1"/>
            <p:nvPr/>
          </p:nvSpPr>
          <p:spPr>
            <a:xfrm>
              <a:off x="8787666" y="3995730"/>
              <a:ext cx="2383986" cy="1831271"/>
            </a:xfrm>
            <a:prstGeom prst="rect">
              <a:avLst/>
            </a:prstGeom>
            <a:noFill/>
          </p:spPr>
          <p:txBody>
            <a:bodyPr wrap="none" rtlCol="0">
              <a:spAutoFit/>
            </a:bodyPr>
            <a:lstStyle/>
            <a:p>
              <a:pPr algn="ctr">
                <a:lnSpc>
                  <a:spcPct val="120000"/>
                </a:lnSpc>
              </a:pPr>
              <a:r>
                <a:rPr lang="en-US" sz="1600" b="1">
                  <a:solidFill>
                    <a:srgbClr val="C00000"/>
                  </a:solidFill>
                  <a:latin typeface="UTM Avo" panose="02040603050506020204" pitchFamily="18" charset="0"/>
                </a:rPr>
                <a:t>BẢO ĐẢM</a:t>
              </a:r>
            </a:p>
            <a:p>
              <a:pPr algn="ctr">
                <a:lnSpc>
                  <a:spcPct val="120000"/>
                </a:lnSpc>
              </a:pPr>
              <a:r>
                <a:rPr lang="en-US" sz="1600">
                  <a:latin typeface="UTM Avo" panose="02040603050506020204" pitchFamily="18" charset="0"/>
                </a:rPr>
                <a:t>Mỗi học sinh được</a:t>
              </a:r>
            </a:p>
            <a:p>
              <a:pPr algn="ctr">
                <a:lnSpc>
                  <a:spcPct val="120000"/>
                </a:lnSpc>
              </a:pPr>
              <a:r>
                <a:rPr lang="en-US" sz="1600" b="1">
                  <a:latin typeface="UTM Avo" panose="02040603050506020204" pitchFamily="18" charset="0"/>
                </a:rPr>
                <a:t>tạo điều kiện</a:t>
              </a:r>
            </a:p>
            <a:p>
              <a:pPr algn="ctr">
                <a:lnSpc>
                  <a:spcPct val="120000"/>
                </a:lnSpc>
              </a:pPr>
              <a:r>
                <a:rPr lang="en-US" sz="1600">
                  <a:latin typeface="UTM Avo" panose="02040603050506020204" pitchFamily="18" charset="0"/>
                </a:rPr>
                <a:t>để </a:t>
              </a:r>
              <a:r>
                <a:rPr lang="en-US" sz="1600" b="1">
                  <a:latin typeface="UTM Avo" panose="02040603050506020204" pitchFamily="18" charset="0"/>
                </a:rPr>
                <a:t>tự mình </a:t>
              </a:r>
              <a:r>
                <a:rPr lang="en-US" sz="1600">
                  <a:latin typeface="UTM Avo" panose="02040603050506020204" pitchFamily="18" charset="0"/>
                </a:rPr>
                <a:t>thực hiện</a:t>
              </a:r>
            </a:p>
            <a:p>
              <a:pPr algn="ctr">
                <a:lnSpc>
                  <a:spcPct val="120000"/>
                </a:lnSpc>
              </a:pPr>
              <a:r>
                <a:rPr lang="en-US" sz="1600">
                  <a:latin typeface="UTM Avo" panose="02040603050506020204" pitchFamily="18" charset="0"/>
                </a:rPr>
                <a:t>nhiệm vụ học tập</a:t>
              </a:r>
            </a:p>
            <a:p>
              <a:pPr algn="ctr">
                <a:lnSpc>
                  <a:spcPct val="120000"/>
                </a:lnSpc>
              </a:pPr>
              <a:r>
                <a:rPr lang="en-US" sz="1600">
                  <a:latin typeface="UTM Avo" panose="02040603050506020204" pitchFamily="18" charset="0"/>
                </a:rPr>
                <a:t>và trải nghiệm thực tế</a:t>
              </a:r>
            </a:p>
          </p:txBody>
        </p:sp>
      </p:grpSp>
      <p:grpSp>
        <p:nvGrpSpPr>
          <p:cNvPr id="3" name="Group 2">
            <a:extLst>
              <a:ext uri="{FF2B5EF4-FFF2-40B4-BE49-F238E27FC236}">
                <a16:creationId xmlns:a16="http://schemas.microsoft.com/office/drawing/2014/main" id="{3D94CEA6-9780-4F44-84B6-03F6C9D272FB}"/>
              </a:ext>
            </a:extLst>
          </p:cNvPr>
          <p:cNvGrpSpPr/>
          <p:nvPr/>
        </p:nvGrpSpPr>
        <p:grpSpPr>
          <a:xfrm>
            <a:off x="1204687" y="4525276"/>
            <a:ext cx="1540755" cy="1660460"/>
            <a:chOff x="1204687" y="4525276"/>
            <a:chExt cx="1540755" cy="1660460"/>
          </a:xfrm>
        </p:grpSpPr>
        <p:sp>
          <p:nvSpPr>
            <p:cNvPr id="61" name="TextBox 60">
              <a:extLst>
                <a:ext uri="{FF2B5EF4-FFF2-40B4-BE49-F238E27FC236}">
                  <a16:creationId xmlns:a16="http://schemas.microsoft.com/office/drawing/2014/main" id="{C97767F5-B029-4717-8877-F9DA5F562DF6}"/>
                </a:ext>
              </a:extLst>
            </p:cNvPr>
            <p:cNvSpPr txBox="1"/>
            <p:nvPr/>
          </p:nvSpPr>
          <p:spPr>
            <a:xfrm>
              <a:off x="1445946" y="5862571"/>
              <a:ext cx="1077539" cy="323165"/>
            </a:xfrm>
            <a:prstGeom prst="rect">
              <a:avLst/>
            </a:prstGeom>
            <a:noFill/>
          </p:spPr>
          <p:txBody>
            <a:bodyPr wrap="none" rtlCol="0">
              <a:spAutoFit/>
            </a:bodyPr>
            <a:lstStyle/>
            <a:p>
              <a:r>
                <a:rPr lang="en-US" sz="1500" b="1">
                  <a:latin typeface="UTM Avo" panose="02040603050506020204" pitchFamily="18" charset="0"/>
                </a:rPr>
                <a:t>ĐỘC LẬP</a:t>
              </a:r>
            </a:p>
          </p:txBody>
        </p:sp>
        <p:pic>
          <p:nvPicPr>
            <p:cNvPr id="66" name="Graphic 65">
              <a:extLst>
                <a:ext uri="{FF2B5EF4-FFF2-40B4-BE49-F238E27FC236}">
                  <a16:creationId xmlns:a16="http://schemas.microsoft.com/office/drawing/2014/main" id="{4F790F5B-8A05-429B-AC60-D0DCDCB481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4687" y="4525276"/>
              <a:ext cx="1540755" cy="1301725"/>
            </a:xfrm>
            <a:prstGeom prst="rect">
              <a:avLst/>
            </a:prstGeom>
          </p:spPr>
        </p:pic>
      </p:grpSp>
      <p:grpSp>
        <p:nvGrpSpPr>
          <p:cNvPr id="6" name="Group 5">
            <a:extLst>
              <a:ext uri="{FF2B5EF4-FFF2-40B4-BE49-F238E27FC236}">
                <a16:creationId xmlns:a16="http://schemas.microsoft.com/office/drawing/2014/main" id="{1E471064-6A72-4819-8E71-5FCDAE95B3C0}"/>
              </a:ext>
            </a:extLst>
          </p:cNvPr>
          <p:cNvGrpSpPr/>
          <p:nvPr/>
        </p:nvGrpSpPr>
        <p:grpSpPr>
          <a:xfrm>
            <a:off x="3251233" y="4670561"/>
            <a:ext cx="2319822" cy="1515175"/>
            <a:chOff x="3251233" y="4670561"/>
            <a:chExt cx="2319822" cy="1515175"/>
          </a:xfrm>
        </p:grpSpPr>
        <p:sp>
          <p:nvSpPr>
            <p:cNvPr id="62" name="TextBox 61">
              <a:extLst>
                <a:ext uri="{FF2B5EF4-FFF2-40B4-BE49-F238E27FC236}">
                  <a16:creationId xmlns:a16="http://schemas.microsoft.com/office/drawing/2014/main" id="{EDB790C0-A091-4F56-8174-CA762E6B129B}"/>
                </a:ext>
              </a:extLst>
            </p:cNvPr>
            <p:cNvSpPr txBox="1"/>
            <p:nvPr/>
          </p:nvSpPr>
          <p:spPr>
            <a:xfrm>
              <a:off x="3721692" y="5862571"/>
              <a:ext cx="1378904" cy="323165"/>
            </a:xfrm>
            <a:prstGeom prst="rect">
              <a:avLst/>
            </a:prstGeom>
            <a:noFill/>
          </p:spPr>
          <p:txBody>
            <a:bodyPr wrap="none" rtlCol="0">
              <a:spAutoFit/>
            </a:bodyPr>
            <a:lstStyle/>
            <a:p>
              <a:r>
                <a:rPr lang="en-US" sz="1500" b="1">
                  <a:latin typeface="UTM Avo" panose="02040603050506020204" pitchFamily="18" charset="0"/>
                </a:rPr>
                <a:t>THEO NHÓM</a:t>
              </a:r>
            </a:p>
          </p:txBody>
        </p:sp>
        <p:pic>
          <p:nvPicPr>
            <p:cNvPr id="67" name="Graphic 66">
              <a:extLst>
                <a:ext uri="{FF2B5EF4-FFF2-40B4-BE49-F238E27FC236}">
                  <a16:creationId xmlns:a16="http://schemas.microsoft.com/office/drawing/2014/main" id="{9CB463A5-E098-4C3C-8F68-0BB9B25876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51233" y="4670561"/>
              <a:ext cx="2319822" cy="1156440"/>
            </a:xfrm>
            <a:prstGeom prst="rect">
              <a:avLst/>
            </a:prstGeom>
          </p:spPr>
        </p:pic>
      </p:grpSp>
      <p:grpSp>
        <p:nvGrpSpPr>
          <p:cNvPr id="19" name="Group 18">
            <a:extLst>
              <a:ext uri="{FF2B5EF4-FFF2-40B4-BE49-F238E27FC236}">
                <a16:creationId xmlns:a16="http://schemas.microsoft.com/office/drawing/2014/main" id="{AB10C284-088E-489E-B6FD-F4D17BD530AB}"/>
              </a:ext>
            </a:extLst>
          </p:cNvPr>
          <p:cNvGrpSpPr/>
          <p:nvPr/>
        </p:nvGrpSpPr>
        <p:grpSpPr>
          <a:xfrm>
            <a:off x="5965173" y="4670561"/>
            <a:ext cx="2163770" cy="1746008"/>
            <a:chOff x="5965173" y="4670561"/>
            <a:chExt cx="2163770" cy="1746008"/>
          </a:xfrm>
        </p:grpSpPr>
        <p:sp>
          <p:nvSpPr>
            <p:cNvPr id="63" name="TextBox 62">
              <a:extLst>
                <a:ext uri="{FF2B5EF4-FFF2-40B4-BE49-F238E27FC236}">
                  <a16:creationId xmlns:a16="http://schemas.microsoft.com/office/drawing/2014/main" id="{4031AC21-84E6-4394-9D72-B4FF0B9DB244}"/>
                </a:ext>
              </a:extLst>
            </p:cNvPr>
            <p:cNvSpPr txBox="1"/>
            <p:nvPr/>
          </p:nvSpPr>
          <p:spPr>
            <a:xfrm>
              <a:off x="6081890" y="5862571"/>
              <a:ext cx="1930337" cy="553998"/>
            </a:xfrm>
            <a:prstGeom prst="rect">
              <a:avLst/>
            </a:prstGeom>
            <a:noFill/>
          </p:spPr>
          <p:txBody>
            <a:bodyPr wrap="none" rtlCol="0">
              <a:spAutoFit/>
            </a:bodyPr>
            <a:lstStyle/>
            <a:p>
              <a:pPr algn="ctr"/>
              <a:r>
                <a:rPr lang="en-US" sz="1500" b="1">
                  <a:latin typeface="UTM Avo" panose="02040603050506020204" pitchFamily="18" charset="0"/>
                </a:rPr>
                <a:t>LÀM VIỆC CHUNG</a:t>
              </a:r>
            </a:p>
            <a:p>
              <a:pPr algn="ctr"/>
              <a:r>
                <a:rPr lang="en-US" sz="1500" b="1">
                  <a:latin typeface="UTM Avo" panose="02040603050506020204" pitchFamily="18" charset="0"/>
                </a:rPr>
                <a:t>CẢ LỚP</a:t>
              </a:r>
            </a:p>
          </p:txBody>
        </p:sp>
        <p:pic>
          <p:nvPicPr>
            <p:cNvPr id="69" name="Graphic 68">
              <a:extLst>
                <a:ext uri="{FF2B5EF4-FFF2-40B4-BE49-F238E27FC236}">
                  <a16:creationId xmlns:a16="http://schemas.microsoft.com/office/drawing/2014/main" id="{F2EE26B5-1572-4288-A05B-C96E03DB3B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65173" y="4670561"/>
              <a:ext cx="2163770" cy="1150647"/>
            </a:xfrm>
            <a:prstGeom prst="rect">
              <a:avLst/>
            </a:prstGeom>
          </p:spPr>
        </p:pic>
      </p:grpSp>
    </p:spTree>
    <p:extLst>
      <p:ext uri="{BB962C8B-B14F-4D97-AF65-F5344CB8AC3E}">
        <p14:creationId xmlns:p14="http://schemas.microsoft.com/office/powerpoint/2010/main" val="3204914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921ABD0-BE76-40E5-9E81-3584D3901142}"/>
              </a:ext>
            </a:extLst>
          </p:cNvPr>
          <p:cNvGrpSpPr/>
          <p:nvPr/>
        </p:nvGrpSpPr>
        <p:grpSpPr>
          <a:xfrm>
            <a:off x="3096969" y="4177366"/>
            <a:ext cx="3409709" cy="2387066"/>
            <a:chOff x="6420466" y="1994398"/>
            <a:chExt cx="3838093" cy="2409748"/>
          </a:xfrm>
        </p:grpSpPr>
        <p:grpSp>
          <p:nvGrpSpPr>
            <p:cNvPr id="5" name="Group 5"/>
            <p:cNvGrpSpPr>
              <a:grpSpLocks noChangeAspect="1"/>
            </p:cNvGrpSpPr>
            <p:nvPr/>
          </p:nvGrpSpPr>
          <p:grpSpPr>
            <a:xfrm>
              <a:off x="6420466" y="1994398"/>
              <a:ext cx="3838093" cy="2409748"/>
              <a:chOff x="-222559" y="0"/>
              <a:chExt cx="3544789" cy="2739136"/>
            </a:xfrm>
          </p:grpSpPr>
          <p:sp>
            <p:nvSpPr>
              <p:cNvPr id="6" name="Freeform 6"/>
              <p:cNvSpPr/>
              <p:nvPr/>
            </p:nvSpPr>
            <p:spPr>
              <a:xfrm>
                <a:off x="-143524" y="16637"/>
                <a:ext cx="3465754" cy="2688336"/>
              </a:xfrm>
              <a:custGeom>
                <a:avLst/>
                <a:gdLst/>
                <a:ahLst/>
                <a:cxnLst/>
                <a:rect l="l" t="t" r="r" b="b"/>
                <a:pathLst>
                  <a:path w="4320540" h="2688336">
                    <a:moveTo>
                      <a:pt x="0" y="0"/>
                    </a:moveTo>
                    <a:lnTo>
                      <a:pt x="2966847" y="0"/>
                    </a:lnTo>
                    <a:lnTo>
                      <a:pt x="4320540" y="1344168"/>
                    </a:lnTo>
                    <a:lnTo>
                      <a:pt x="2966847" y="2688336"/>
                    </a:lnTo>
                    <a:lnTo>
                      <a:pt x="0" y="2688336"/>
                    </a:lnTo>
                    <a:lnTo>
                      <a:pt x="1353693" y="1344168"/>
                    </a:lnTo>
                    <a:close/>
                  </a:path>
                </a:pathLst>
              </a:custGeom>
              <a:solidFill>
                <a:srgbClr val="E61358"/>
              </a:solidFill>
            </p:spPr>
          </p:sp>
          <p:sp>
            <p:nvSpPr>
              <p:cNvPr id="7" name="Freeform 7"/>
              <p:cNvSpPr/>
              <p:nvPr/>
            </p:nvSpPr>
            <p:spPr>
              <a:xfrm>
                <a:off x="-222559" y="0"/>
                <a:ext cx="3504219" cy="2739136"/>
              </a:xfrm>
              <a:custGeom>
                <a:avLst/>
                <a:gdLst/>
                <a:ahLst/>
                <a:cxnLst/>
                <a:rect l="l" t="t" r="r" b="b"/>
                <a:pathLst>
                  <a:path w="4373245" h="2739136">
                    <a:moveTo>
                      <a:pt x="27432" y="0"/>
                    </a:moveTo>
                    <a:lnTo>
                      <a:pt x="2994279" y="0"/>
                    </a:lnTo>
                    <a:cubicBezTo>
                      <a:pt x="3001010" y="0"/>
                      <a:pt x="3007360" y="2667"/>
                      <a:pt x="3012186" y="7366"/>
                    </a:cubicBezTo>
                    <a:lnTo>
                      <a:pt x="4365752" y="1351534"/>
                    </a:lnTo>
                    <a:cubicBezTo>
                      <a:pt x="4370578" y="1356360"/>
                      <a:pt x="4373245" y="1362837"/>
                      <a:pt x="4373245" y="1369568"/>
                    </a:cubicBezTo>
                    <a:cubicBezTo>
                      <a:pt x="4373245" y="1376299"/>
                      <a:pt x="4370578" y="1382776"/>
                      <a:pt x="4365752" y="1387602"/>
                    </a:cubicBezTo>
                    <a:lnTo>
                      <a:pt x="3012186" y="2731770"/>
                    </a:lnTo>
                    <a:cubicBezTo>
                      <a:pt x="3007487" y="2736469"/>
                      <a:pt x="3001010" y="2739136"/>
                      <a:pt x="2994279" y="2739136"/>
                    </a:cubicBezTo>
                    <a:lnTo>
                      <a:pt x="27432" y="2739136"/>
                    </a:lnTo>
                    <a:cubicBezTo>
                      <a:pt x="17145" y="2739136"/>
                      <a:pt x="7874" y="2732913"/>
                      <a:pt x="3937" y="2723388"/>
                    </a:cubicBezTo>
                    <a:cubicBezTo>
                      <a:pt x="0" y="2713863"/>
                      <a:pt x="2159" y="2702941"/>
                      <a:pt x="9525" y="2695702"/>
                    </a:cubicBezTo>
                    <a:lnTo>
                      <a:pt x="1363218" y="1351534"/>
                    </a:lnTo>
                    <a:lnTo>
                      <a:pt x="1381125" y="1369568"/>
                    </a:lnTo>
                    <a:lnTo>
                      <a:pt x="1363218" y="1387602"/>
                    </a:lnTo>
                    <a:lnTo>
                      <a:pt x="9525" y="43434"/>
                    </a:lnTo>
                    <a:cubicBezTo>
                      <a:pt x="2286" y="36195"/>
                      <a:pt x="0" y="25273"/>
                      <a:pt x="3937" y="15748"/>
                    </a:cubicBezTo>
                    <a:cubicBezTo>
                      <a:pt x="7874" y="6223"/>
                      <a:pt x="17145" y="0"/>
                      <a:pt x="27432" y="0"/>
                    </a:cubicBezTo>
                    <a:moveTo>
                      <a:pt x="27432" y="50800"/>
                    </a:moveTo>
                    <a:lnTo>
                      <a:pt x="27432" y="25400"/>
                    </a:lnTo>
                    <a:lnTo>
                      <a:pt x="45339" y="7366"/>
                    </a:lnTo>
                    <a:lnTo>
                      <a:pt x="1398905" y="1351534"/>
                    </a:lnTo>
                    <a:cubicBezTo>
                      <a:pt x="1403731" y="1356360"/>
                      <a:pt x="1406398" y="1362837"/>
                      <a:pt x="1406398" y="1369568"/>
                    </a:cubicBezTo>
                    <a:cubicBezTo>
                      <a:pt x="1406398" y="1376299"/>
                      <a:pt x="1403731" y="1382776"/>
                      <a:pt x="1398905" y="1387602"/>
                    </a:cubicBezTo>
                    <a:lnTo>
                      <a:pt x="45339" y="2731770"/>
                    </a:lnTo>
                    <a:lnTo>
                      <a:pt x="27432" y="2713736"/>
                    </a:lnTo>
                    <a:lnTo>
                      <a:pt x="27432" y="2688336"/>
                    </a:lnTo>
                    <a:lnTo>
                      <a:pt x="2994279" y="2688336"/>
                    </a:lnTo>
                    <a:lnTo>
                      <a:pt x="2994279" y="2713736"/>
                    </a:lnTo>
                    <a:lnTo>
                      <a:pt x="2976372" y="2695702"/>
                    </a:lnTo>
                    <a:lnTo>
                      <a:pt x="4330065" y="1351534"/>
                    </a:lnTo>
                    <a:lnTo>
                      <a:pt x="4347972" y="1369568"/>
                    </a:lnTo>
                    <a:lnTo>
                      <a:pt x="4330065" y="1387602"/>
                    </a:lnTo>
                    <a:lnTo>
                      <a:pt x="2976372" y="43434"/>
                    </a:lnTo>
                    <a:lnTo>
                      <a:pt x="2994279" y="25400"/>
                    </a:lnTo>
                    <a:lnTo>
                      <a:pt x="2994279" y="50800"/>
                    </a:lnTo>
                    <a:lnTo>
                      <a:pt x="27432" y="50800"/>
                    </a:lnTo>
                    <a:close/>
                  </a:path>
                </a:pathLst>
              </a:custGeom>
              <a:solidFill>
                <a:srgbClr val="404040"/>
              </a:solidFill>
            </p:spPr>
          </p:sp>
        </p:grpSp>
        <p:sp>
          <p:nvSpPr>
            <p:cNvPr id="17" name="TextBox 17"/>
            <p:cNvSpPr txBox="1"/>
            <p:nvPr/>
          </p:nvSpPr>
          <p:spPr>
            <a:xfrm>
              <a:off x="7836164" y="2736305"/>
              <a:ext cx="1836176" cy="556442"/>
            </a:xfrm>
            <a:prstGeom prst="rect">
              <a:avLst/>
            </a:prstGeom>
          </p:spPr>
          <p:txBody>
            <a:bodyPr wrap="square" lIns="0" tIns="0" rIns="0" bIns="0" rtlCol="0" anchor="t">
              <a:spAutoFit/>
            </a:bodyPr>
            <a:lstStyle/>
            <a:p>
              <a:pPr algn="ctr">
                <a:lnSpc>
                  <a:spcPts val="2799"/>
                </a:lnSpc>
              </a:pPr>
              <a:r>
                <a:rPr lang="en-US" sz="1600" b="1" spc="27" dirty="0">
                  <a:solidFill>
                    <a:srgbClr val="FFFFFF"/>
                  </a:solidFill>
                  <a:latin typeface="Open Sans Extra Bold Bold"/>
                </a:rPr>
                <a:t>GIÁO VIÊN MÔN CHUYÊN</a:t>
              </a:r>
            </a:p>
          </p:txBody>
        </p:sp>
      </p:grpSp>
      <p:grpSp>
        <p:nvGrpSpPr>
          <p:cNvPr id="8" name="Group 7">
            <a:extLst>
              <a:ext uri="{FF2B5EF4-FFF2-40B4-BE49-F238E27FC236}">
                <a16:creationId xmlns:a16="http://schemas.microsoft.com/office/drawing/2014/main" id="{C42FC49B-0F83-4F01-B2AC-22D4C131F49E}"/>
              </a:ext>
            </a:extLst>
          </p:cNvPr>
          <p:cNvGrpSpPr/>
          <p:nvPr/>
        </p:nvGrpSpPr>
        <p:grpSpPr>
          <a:xfrm>
            <a:off x="141455" y="1972309"/>
            <a:ext cx="7459538" cy="4602620"/>
            <a:chOff x="-4531422" y="2729955"/>
            <a:chExt cx="9628461" cy="3880698"/>
          </a:xfrm>
        </p:grpSpPr>
        <p:sp>
          <p:nvSpPr>
            <p:cNvPr id="3" name="Freeform 3"/>
            <p:cNvSpPr/>
            <p:nvPr/>
          </p:nvSpPr>
          <p:spPr>
            <a:xfrm>
              <a:off x="-4531422" y="4576973"/>
              <a:ext cx="5574066" cy="2033680"/>
            </a:xfrm>
            <a:custGeom>
              <a:avLst/>
              <a:gdLst/>
              <a:ahLst/>
              <a:cxnLst/>
              <a:rect l="l" t="t" r="r" b="b"/>
              <a:pathLst>
                <a:path w="4320540" h="2688336">
                  <a:moveTo>
                    <a:pt x="0" y="0"/>
                  </a:moveTo>
                  <a:lnTo>
                    <a:pt x="2966847" y="0"/>
                  </a:lnTo>
                  <a:lnTo>
                    <a:pt x="4320540" y="1344168"/>
                  </a:lnTo>
                  <a:lnTo>
                    <a:pt x="2966847" y="2688336"/>
                  </a:lnTo>
                  <a:lnTo>
                    <a:pt x="0" y="2688336"/>
                  </a:lnTo>
                  <a:lnTo>
                    <a:pt x="1353693" y="1344168"/>
                  </a:lnTo>
                  <a:close/>
                </a:path>
              </a:pathLst>
            </a:custGeom>
            <a:solidFill>
              <a:srgbClr val="B44B97"/>
            </a:solidFill>
          </p:spPr>
          <p:txBody>
            <a:bodyPr/>
            <a:lstStyle/>
            <a:p>
              <a:endParaRPr lang="en-MY" dirty="0"/>
            </a:p>
          </p:txBody>
        </p:sp>
        <p:sp>
          <p:nvSpPr>
            <p:cNvPr id="16" name="TextBox 16"/>
            <p:cNvSpPr txBox="1"/>
            <p:nvPr/>
          </p:nvSpPr>
          <p:spPr>
            <a:xfrm>
              <a:off x="2256364" y="2729955"/>
              <a:ext cx="2840675" cy="280370"/>
            </a:xfrm>
            <a:prstGeom prst="rect">
              <a:avLst/>
            </a:prstGeom>
          </p:spPr>
          <p:txBody>
            <a:bodyPr wrap="square" lIns="0" tIns="0" rIns="0" bIns="0" rtlCol="0" anchor="t">
              <a:spAutoFit/>
            </a:bodyPr>
            <a:lstStyle/>
            <a:p>
              <a:pPr algn="ctr">
                <a:lnSpc>
                  <a:spcPts val="2800"/>
                </a:lnSpc>
              </a:pPr>
              <a:endParaRPr lang="en-US" sz="1867" b="1" spc="27" dirty="0">
                <a:solidFill>
                  <a:srgbClr val="FFFFFF"/>
                </a:solidFill>
                <a:latin typeface="Open Sans Extra Bold Bold"/>
              </a:endParaRPr>
            </a:p>
          </p:txBody>
        </p:sp>
      </p:grpSp>
      <p:grpSp>
        <p:nvGrpSpPr>
          <p:cNvPr id="22" name="Group 22"/>
          <p:cNvGrpSpPr>
            <a:grpSpLocks noChangeAspect="1"/>
          </p:cNvGrpSpPr>
          <p:nvPr/>
        </p:nvGrpSpPr>
        <p:grpSpPr>
          <a:xfrm>
            <a:off x="0" y="6649278"/>
            <a:ext cx="9893376" cy="85285"/>
            <a:chOff x="0" y="0"/>
            <a:chExt cx="19786752" cy="170570"/>
          </a:xfrm>
        </p:grpSpPr>
        <p:sp>
          <p:nvSpPr>
            <p:cNvPr id="23" name="Freeform 23"/>
            <p:cNvSpPr/>
            <p:nvPr/>
          </p:nvSpPr>
          <p:spPr>
            <a:xfrm>
              <a:off x="0" y="0"/>
              <a:ext cx="19786727" cy="170561"/>
            </a:xfrm>
            <a:custGeom>
              <a:avLst/>
              <a:gdLst/>
              <a:ahLst/>
              <a:cxnLst/>
              <a:rect l="l" t="t" r="r" b="b"/>
              <a:pathLst>
                <a:path w="19786727" h="170561">
                  <a:moveTo>
                    <a:pt x="0" y="0"/>
                  </a:moveTo>
                  <a:lnTo>
                    <a:pt x="19786727" y="0"/>
                  </a:lnTo>
                  <a:lnTo>
                    <a:pt x="19786727" y="170561"/>
                  </a:lnTo>
                  <a:lnTo>
                    <a:pt x="0" y="170561"/>
                  </a:lnTo>
                  <a:close/>
                </a:path>
              </a:pathLst>
            </a:custGeom>
            <a:solidFill>
              <a:srgbClr val="E61358"/>
            </a:solidFill>
          </p:spPr>
        </p:sp>
      </p:grpSp>
      <p:grpSp>
        <p:nvGrpSpPr>
          <p:cNvPr id="24" name="Group 24"/>
          <p:cNvGrpSpPr>
            <a:grpSpLocks noChangeAspect="1"/>
          </p:cNvGrpSpPr>
          <p:nvPr/>
        </p:nvGrpSpPr>
        <p:grpSpPr>
          <a:xfrm>
            <a:off x="9921160" y="6334538"/>
            <a:ext cx="398888" cy="398889"/>
            <a:chOff x="0" y="0"/>
            <a:chExt cx="797776" cy="797777"/>
          </a:xfrm>
        </p:grpSpPr>
        <p:sp>
          <p:nvSpPr>
            <p:cNvPr id="25" name="Freeform 25"/>
            <p:cNvSpPr/>
            <p:nvPr/>
          </p:nvSpPr>
          <p:spPr>
            <a:xfrm>
              <a:off x="0" y="0"/>
              <a:ext cx="797814" cy="797814"/>
            </a:xfrm>
            <a:custGeom>
              <a:avLst/>
              <a:gdLst/>
              <a:ahLst/>
              <a:cxnLst/>
              <a:rect l="l" t="t" r="r" b="b"/>
              <a:pathLst>
                <a:path w="797814" h="797814">
                  <a:moveTo>
                    <a:pt x="0" y="0"/>
                  </a:moveTo>
                  <a:lnTo>
                    <a:pt x="797814" y="0"/>
                  </a:lnTo>
                  <a:lnTo>
                    <a:pt x="797814" y="797814"/>
                  </a:lnTo>
                  <a:lnTo>
                    <a:pt x="0" y="797814"/>
                  </a:lnTo>
                  <a:close/>
                </a:path>
              </a:pathLst>
            </a:custGeom>
            <a:solidFill>
              <a:srgbClr val="E61358"/>
            </a:solidFill>
          </p:spPr>
        </p:sp>
      </p:grpSp>
      <p:grpSp>
        <p:nvGrpSpPr>
          <p:cNvPr id="26" name="Group 26"/>
          <p:cNvGrpSpPr>
            <a:grpSpLocks noChangeAspect="1"/>
          </p:cNvGrpSpPr>
          <p:nvPr/>
        </p:nvGrpSpPr>
        <p:grpSpPr>
          <a:xfrm>
            <a:off x="10354361" y="6334538"/>
            <a:ext cx="398888" cy="398889"/>
            <a:chOff x="0" y="0"/>
            <a:chExt cx="797776" cy="797777"/>
          </a:xfrm>
        </p:grpSpPr>
        <p:sp>
          <p:nvSpPr>
            <p:cNvPr id="27" name="Freeform 27"/>
            <p:cNvSpPr/>
            <p:nvPr/>
          </p:nvSpPr>
          <p:spPr>
            <a:xfrm>
              <a:off x="0" y="0"/>
              <a:ext cx="797814" cy="797814"/>
            </a:xfrm>
            <a:custGeom>
              <a:avLst/>
              <a:gdLst/>
              <a:ahLst/>
              <a:cxnLst/>
              <a:rect l="l" t="t" r="r" b="b"/>
              <a:pathLst>
                <a:path w="797814" h="797814">
                  <a:moveTo>
                    <a:pt x="0" y="0"/>
                  </a:moveTo>
                  <a:lnTo>
                    <a:pt x="797814" y="0"/>
                  </a:lnTo>
                  <a:lnTo>
                    <a:pt x="797814" y="797814"/>
                  </a:lnTo>
                  <a:lnTo>
                    <a:pt x="0" y="797814"/>
                  </a:lnTo>
                  <a:close/>
                </a:path>
              </a:pathLst>
            </a:custGeom>
            <a:solidFill>
              <a:srgbClr val="ED7D1F"/>
            </a:solidFill>
          </p:spPr>
        </p:sp>
      </p:grpSp>
      <p:grpSp>
        <p:nvGrpSpPr>
          <p:cNvPr id="28" name="Group 28"/>
          <p:cNvGrpSpPr>
            <a:grpSpLocks noChangeAspect="1"/>
          </p:cNvGrpSpPr>
          <p:nvPr/>
        </p:nvGrpSpPr>
        <p:grpSpPr>
          <a:xfrm>
            <a:off x="10787562" y="6334538"/>
            <a:ext cx="398888" cy="398889"/>
            <a:chOff x="0" y="0"/>
            <a:chExt cx="797776" cy="797777"/>
          </a:xfrm>
        </p:grpSpPr>
        <p:sp>
          <p:nvSpPr>
            <p:cNvPr id="29" name="Freeform 29"/>
            <p:cNvSpPr/>
            <p:nvPr/>
          </p:nvSpPr>
          <p:spPr>
            <a:xfrm>
              <a:off x="0" y="0"/>
              <a:ext cx="797814" cy="797814"/>
            </a:xfrm>
            <a:custGeom>
              <a:avLst/>
              <a:gdLst/>
              <a:ahLst/>
              <a:cxnLst/>
              <a:rect l="l" t="t" r="r" b="b"/>
              <a:pathLst>
                <a:path w="797814" h="797814">
                  <a:moveTo>
                    <a:pt x="0" y="0"/>
                  </a:moveTo>
                  <a:lnTo>
                    <a:pt x="797814" y="0"/>
                  </a:lnTo>
                  <a:lnTo>
                    <a:pt x="797814" y="797814"/>
                  </a:lnTo>
                  <a:lnTo>
                    <a:pt x="0" y="797814"/>
                  </a:lnTo>
                  <a:close/>
                </a:path>
              </a:pathLst>
            </a:custGeom>
            <a:solidFill>
              <a:srgbClr val="A0C82F"/>
            </a:solidFill>
          </p:spPr>
        </p:sp>
      </p:grpSp>
      <p:grpSp>
        <p:nvGrpSpPr>
          <p:cNvPr id="30" name="Group 30"/>
          <p:cNvGrpSpPr>
            <a:grpSpLocks noChangeAspect="1"/>
          </p:cNvGrpSpPr>
          <p:nvPr/>
        </p:nvGrpSpPr>
        <p:grpSpPr>
          <a:xfrm>
            <a:off x="11220763" y="6334538"/>
            <a:ext cx="398888" cy="398889"/>
            <a:chOff x="0" y="0"/>
            <a:chExt cx="797776" cy="797777"/>
          </a:xfrm>
        </p:grpSpPr>
        <p:sp>
          <p:nvSpPr>
            <p:cNvPr id="31" name="Freeform 31"/>
            <p:cNvSpPr/>
            <p:nvPr/>
          </p:nvSpPr>
          <p:spPr>
            <a:xfrm>
              <a:off x="0" y="0"/>
              <a:ext cx="797814" cy="797814"/>
            </a:xfrm>
            <a:custGeom>
              <a:avLst/>
              <a:gdLst/>
              <a:ahLst/>
              <a:cxnLst/>
              <a:rect l="l" t="t" r="r" b="b"/>
              <a:pathLst>
                <a:path w="797814" h="797814">
                  <a:moveTo>
                    <a:pt x="0" y="0"/>
                  </a:moveTo>
                  <a:lnTo>
                    <a:pt x="797814" y="0"/>
                  </a:lnTo>
                  <a:lnTo>
                    <a:pt x="797814" y="797814"/>
                  </a:lnTo>
                  <a:lnTo>
                    <a:pt x="0" y="797814"/>
                  </a:lnTo>
                  <a:close/>
                </a:path>
              </a:pathLst>
            </a:custGeom>
            <a:solidFill>
              <a:srgbClr val="32B5D3"/>
            </a:solidFill>
          </p:spPr>
        </p:sp>
      </p:grpSp>
      <p:grpSp>
        <p:nvGrpSpPr>
          <p:cNvPr id="32" name="Group 32"/>
          <p:cNvGrpSpPr>
            <a:grpSpLocks noChangeAspect="1"/>
          </p:cNvGrpSpPr>
          <p:nvPr/>
        </p:nvGrpSpPr>
        <p:grpSpPr>
          <a:xfrm>
            <a:off x="11653964" y="6334538"/>
            <a:ext cx="398888" cy="398889"/>
            <a:chOff x="0" y="0"/>
            <a:chExt cx="797776" cy="797777"/>
          </a:xfrm>
        </p:grpSpPr>
        <p:sp>
          <p:nvSpPr>
            <p:cNvPr id="33" name="Freeform 33"/>
            <p:cNvSpPr/>
            <p:nvPr/>
          </p:nvSpPr>
          <p:spPr>
            <a:xfrm>
              <a:off x="0" y="0"/>
              <a:ext cx="797814" cy="797814"/>
            </a:xfrm>
            <a:custGeom>
              <a:avLst/>
              <a:gdLst/>
              <a:ahLst/>
              <a:cxnLst/>
              <a:rect l="l" t="t" r="r" b="b"/>
              <a:pathLst>
                <a:path w="797814" h="797814">
                  <a:moveTo>
                    <a:pt x="0" y="0"/>
                  </a:moveTo>
                  <a:lnTo>
                    <a:pt x="797814" y="0"/>
                  </a:lnTo>
                  <a:lnTo>
                    <a:pt x="797814" y="797814"/>
                  </a:lnTo>
                  <a:lnTo>
                    <a:pt x="0" y="797814"/>
                  </a:lnTo>
                  <a:close/>
                </a:path>
              </a:pathLst>
            </a:custGeom>
            <a:solidFill>
              <a:srgbClr val="B44B97"/>
            </a:solidFill>
          </p:spPr>
        </p:sp>
      </p:grpSp>
      <p:grpSp>
        <p:nvGrpSpPr>
          <p:cNvPr id="34" name="Group 34"/>
          <p:cNvGrpSpPr>
            <a:grpSpLocks noChangeAspect="1"/>
          </p:cNvGrpSpPr>
          <p:nvPr/>
        </p:nvGrpSpPr>
        <p:grpSpPr>
          <a:xfrm rot="-10800000">
            <a:off x="10377461" y="6332226"/>
            <a:ext cx="353679" cy="391746"/>
            <a:chOff x="0" y="0"/>
            <a:chExt cx="707358" cy="783492"/>
          </a:xfrm>
        </p:grpSpPr>
        <p:sp>
          <p:nvSpPr>
            <p:cNvPr id="35" name="Freeform 35"/>
            <p:cNvSpPr/>
            <p:nvPr/>
          </p:nvSpPr>
          <p:spPr>
            <a:xfrm>
              <a:off x="-11557" y="0"/>
              <a:ext cx="727456" cy="783463"/>
            </a:xfrm>
            <a:custGeom>
              <a:avLst/>
              <a:gdLst/>
              <a:ahLst/>
              <a:cxnLst/>
              <a:rect l="l" t="t" r="r" b="b"/>
              <a:pathLst>
                <a:path w="727456" h="783463">
                  <a:moveTo>
                    <a:pt x="214376" y="149352"/>
                  </a:moveTo>
                  <a:cubicBezTo>
                    <a:pt x="227457" y="151384"/>
                    <a:pt x="240030" y="142621"/>
                    <a:pt x="242062" y="129540"/>
                  </a:cubicBezTo>
                  <a:cubicBezTo>
                    <a:pt x="244094" y="116459"/>
                    <a:pt x="235331" y="103886"/>
                    <a:pt x="222250" y="101854"/>
                  </a:cubicBezTo>
                  <a:cubicBezTo>
                    <a:pt x="209169" y="99822"/>
                    <a:pt x="196596" y="108585"/>
                    <a:pt x="194564" y="121666"/>
                  </a:cubicBezTo>
                  <a:cubicBezTo>
                    <a:pt x="191897" y="134747"/>
                    <a:pt x="201295" y="147320"/>
                    <a:pt x="214376" y="149352"/>
                  </a:cubicBezTo>
                  <a:close/>
                  <a:moveTo>
                    <a:pt x="658241" y="332359"/>
                  </a:moveTo>
                  <a:cubicBezTo>
                    <a:pt x="676148" y="329311"/>
                    <a:pt x="686308" y="306959"/>
                    <a:pt x="669925" y="289433"/>
                  </a:cubicBezTo>
                  <a:cubicBezTo>
                    <a:pt x="642239" y="272669"/>
                    <a:pt x="616077" y="304546"/>
                    <a:pt x="638556" y="328041"/>
                  </a:cubicBezTo>
                  <a:cubicBezTo>
                    <a:pt x="645414" y="332232"/>
                    <a:pt x="652272" y="333375"/>
                    <a:pt x="658241" y="332359"/>
                  </a:cubicBezTo>
                  <a:close/>
                  <a:moveTo>
                    <a:pt x="92964" y="513461"/>
                  </a:moveTo>
                  <a:cubicBezTo>
                    <a:pt x="80010" y="513461"/>
                    <a:pt x="69469" y="502920"/>
                    <a:pt x="69469" y="489966"/>
                  </a:cubicBezTo>
                  <a:cubicBezTo>
                    <a:pt x="69469" y="477012"/>
                    <a:pt x="80010" y="466471"/>
                    <a:pt x="92964" y="466471"/>
                  </a:cubicBezTo>
                  <a:cubicBezTo>
                    <a:pt x="105918" y="466471"/>
                    <a:pt x="116459" y="477012"/>
                    <a:pt x="116459" y="489966"/>
                  </a:cubicBezTo>
                  <a:cubicBezTo>
                    <a:pt x="116459" y="502920"/>
                    <a:pt x="105918" y="513461"/>
                    <a:pt x="92964" y="513461"/>
                  </a:cubicBezTo>
                  <a:close/>
                  <a:moveTo>
                    <a:pt x="92964" y="536956"/>
                  </a:moveTo>
                  <a:cubicBezTo>
                    <a:pt x="118999" y="536956"/>
                    <a:pt x="140081" y="515874"/>
                    <a:pt x="140081" y="489839"/>
                  </a:cubicBezTo>
                  <a:cubicBezTo>
                    <a:pt x="140081" y="463804"/>
                    <a:pt x="118999" y="442722"/>
                    <a:pt x="92964" y="442722"/>
                  </a:cubicBezTo>
                  <a:cubicBezTo>
                    <a:pt x="66929" y="442722"/>
                    <a:pt x="45847" y="463931"/>
                    <a:pt x="45847" y="489966"/>
                  </a:cubicBezTo>
                  <a:cubicBezTo>
                    <a:pt x="45847" y="516001"/>
                    <a:pt x="66929" y="537083"/>
                    <a:pt x="92964" y="537083"/>
                  </a:cubicBezTo>
                  <a:close/>
                  <a:moveTo>
                    <a:pt x="529082" y="783463"/>
                  </a:moveTo>
                  <a:lnTo>
                    <a:pt x="355600" y="783463"/>
                  </a:lnTo>
                  <a:lnTo>
                    <a:pt x="350774" y="780161"/>
                  </a:lnTo>
                  <a:lnTo>
                    <a:pt x="107569" y="780161"/>
                  </a:lnTo>
                  <a:lnTo>
                    <a:pt x="107569" y="738886"/>
                  </a:lnTo>
                  <a:cubicBezTo>
                    <a:pt x="107569" y="716153"/>
                    <a:pt x="125984" y="697611"/>
                    <a:pt x="148844" y="697611"/>
                  </a:cubicBezTo>
                  <a:lnTo>
                    <a:pt x="232410" y="697611"/>
                  </a:lnTo>
                  <a:lnTo>
                    <a:pt x="48006" y="569468"/>
                  </a:lnTo>
                  <a:cubicBezTo>
                    <a:pt x="9525" y="542671"/>
                    <a:pt x="0" y="489839"/>
                    <a:pt x="26797" y="451231"/>
                  </a:cubicBezTo>
                  <a:cubicBezTo>
                    <a:pt x="33528" y="441579"/>
                    <a:pt x="41783" y="433832"/>
                    <a:pt x="51181" y="427863"/>
                  </a:cubicBezTo>
                  <a:lnTo>
                    <a:pt x="72390" y="419608"/>
                  </a:lnTo>
                  <a:lnTo>
                    <a:pt x="71882" y="418211"/>
                  </a:lnTo>
                  <a:lnTo>
                    <a:pt x="524764" y="278384"/>
                  </a:lnTo>
                  <a:lnTo>
                    <a:pt x="253619" y="176530"/>
                  </a:lnTo>
                  <a:lnTo>
                    <a:pt x="233426" y="185801"/>
                  </a:lnTo>
                  <a:cubicBezTo>
                    <a:pt x="225552" y="187706"/>
                    <a:pt x="217170" y="188214"/>
                    <a:pt x="208661" y="186944"/>
                  </a:cubicBezTo>
                  <a:lnTo>
                    <a:pt x="189230" y="179705"/>
                  </a:lnTo>
                  <a:lnTo>
                    <a:pt x="145542" y="210566"/>
                  </a:lnTo>
                  <a:lnTo>
                    <a:pt x="57277" y="196469"/>
                  </a:lnTo>
                  <a:lnTo>
                    <a:pt x="16510" y="127508"/>
                  </a:lnTo>
                  <a:lnTo>
                    <a:pt x="19558" y="107696"/>
                  </a:lnTo>
                  <a:lnTo>
                    <a:pt x="32131" y="109728"/>
                  </a:lnTo>
                  <a:lnTo>
                    <a:pt x="74422" y="172466"/>
                  </a:lnTo>
                  <a:lnTo>
                    <a:pt x="138684" y="182880"/>
                  </a:lnTo>
                  <a:lnTo>
                    <a:pt x="167640" y="160147"/>
                  </a:lnTo>
                  <a:lnTo>
                    <a:pt x="156845" y="115316"/>
                  </a:lnTo>
                  <a:cubicBezTo>
                    <a:pt x="159766" y="98298"/>
                    <a:pt x="169164" y="84074"/>
                    <a:pt x="182118" y="74803"/>
                  </a:cubicBezTo>
                  <a:lnTo>
                    <a:pt x="186055" y="73025"/>
                  </a:lnTo>
                  <a:lnTo>
                    <a:pt x="163322" y="38100"/>
                  </a:lnTo>
                  <a:lnTo>
                    <a:pt x="99060" y="28194"/>
                  </a:lnTo>
                  <a:lnTo>
                    <a:pt x="39497" y="74676"/>
                  </a:lnTo>
                  <a:lnTo>
                    <a:pt x="26416" y="72644"/>
                  </a:lnTo>
                  <a:lnTo>
                    <a:pt x="29591" y="52832"/>
                  </a:lnTo>
                  <a:lnTo>
                    <a:pt x="90170" y="0"/>
                  </a:lnTo>
                  <a:lnTo>
                    <a:pt x="178435" y="14097"/>
                  </a:lnTo>
                  <a:lnTo>
                    <a:pt x="215392" y="64262"/>
                  </a:lnTo>
                  <a:lnTo>
                    <a:pt x="228473" y="63627"/>
                  </a:lnTo>
                  <a:cubicBezTo>
                    <a:pt x="245491" y="66294"/>
                    <a:pt x="259715" y="75692"/>
                    <a:pt x="268986" y="88646"/>
                  </a:cubicBezTo>
                  <a:lnTo>
                    <a:pt x="271272" y="93599"/>
                  </a:lnTo>
                  <a:lnTo>
                    <a:pt x="665353" y="244475"/>
                  </a:lnTo>
                  <a:lnTo>
                    <a:pt x="682117" y="249174"/>
                  </a:lnTo>
                  <a:cubicBezTo>
                    <a:pt x="697357" y="256794"/>
                    <a:pt x="709549" y="270256"/>
                    <a:pt x="715391" y="287782"/>
                  </a:cubicBezTo>
                  <a:cubicBezTo>
                    <a:pt x="727456" y="323342"/>
                    <a:pt x="708025" y="360934"/>
                    <a:pt x="673100" y="372364"/>
                  </a:cubicBezTo>
                  <a:lnTo>
                    <a:pt x="249936" y="503047"/>
                  </a:lnTo>
                  <a:lnTo>
                    <a:pt x="502158" y="678561"/>
                  </a:lnTo>
                  <a:lnTo>
                    <a:pt x="520446" y="697738"/>
                  </a:lnTo>
                  <a:lnTo>
                    <a:pt x="584835" y="697738"/>
                  </a:lnTo>
                  <a:cubicBezTo>
                    <a:pt x="607568" y="697738"/>
                    <a:pt x="626110" y="716153"/>
                    <a:pt x="626110" y="739013"/>
                  </a:cubicBezTo>
                  <a:lnTo>
                    <a:pt x="626110" y="780288"/>
                  </a:lnTo>
                  <a:lnTo>
                    <a:pt x="530606" y="780288"/>
                  </a:lnTo>
                  <a:close/>
                </a:path>
              </a:pathLst>
            </a:custGeom>
            <a:solidFill>
              <a:srgbClr val="FFFFFF"/>
            </a:solidFill>
          </p:spPr>
        </p:sp>
      </p:grpSp>
      <p:grpSp>
        <p:nvGrpSpPr>
          <p:cNvPr id="36" name="Group 36"/>
          <p:cNvGrpSpPr>
            <a:grpSpLocks noChangeAspect="1"/>
          </p:cNvGrpSpPr>
          <p:nvPr/>
        </p:nvGrpSpPr>
        <p:grpSpPr>
          <a:xfrm rot="8369018">
            <a:off x="11171780" y="6284800"/>
            <a:ext cx="466017" cy="470457"/>
            <a:chOff x="0" y="0"/>
            <a:chExt cx="932034" cy="940915"/>
          </a:xfrm>
        </p:grpSpPr>
        <p:sp>
          <p:nvSpPr>
            <p:cNvPr id="37" name="Freeform 37"/>
            <p:cNvSpPr/>
            <p:nvPr/>
          </p:nvSpPr>
          <p:spPr>
            <a:xfrm>
              <a:off x="-14605" y="-19431"/>
              <a:ext cx="1003935" cy="960247"/>
            </a:xfrm>
            <a:custGeom>
              <a:avLst/>
              <a:gdLst/>
              <a:ahLst/>
              <a:cxnLst/>
              <a:rect l="l" t="t" r="r" b="b"/>
              <a:pathLst>
                <a:path w="1003935" h="960247">
                  <a:moveTo>
                    <a:pt x="668782" y="263271"/>
                  </a:moveTo>
                  <a:cubicBezTo>
                    <a:pt x="673608" y="267716"/>
                    <a:pt x="679450" y="271272"/>
                    <a:pt x="686054" y="273685"/>
                  </a:cubicBezTo>
                  <a:cubicBezTo>
                    <a:pt x="712470" y="283591"/>
                    <a:pt x="741299" y="271907"/>
                    <a:pt x="750443" y="247650"/>
                  </a:cubicBezTo>
                  <a:cubicBezTo>
                    <a:pt x="759587" y="223393"/>
                    <a:pt x="745617" y="195580"/>
                    <a:pt x="719201" y="185674"/>
                  </a:cubicBezTo>
                  <a:cubicBezTo>
                    <a:pt x="692785" y="175768"/>
                    <a:pt x="663956" y="187452"/>
                    <a:pt x="654812" y="211709"/>
                  </a:cubicBezTo>
                  <a:cubicBezTo>
                    <a:pt x="647954" y="229997"/>
                    <a:pt x="654050" y="250190"/>
                    <a:pt x="668782" y="263271"/>
                  </a:cubicBezTo>
                  <a:close/>
                  <a:moveTo>
                    <a:pt x="758698" y="412623"/>
                  </a:moveTo>
                  <a:cubicBezTo>
                    <a:pt x="763524" y="417068"/>
                    <a:pt x="769366" y="420624"/>
                    <a:pt x="775970" y="423037"/>
                  </a:cubicBezTo>
                  <a:cubicBezTo>
                    <a:pt x="802386" y="432943"/>
                    <a:pt x="831215" y="421259"/>
                    <a:pt x="840359" y="397002"/>
                  </a:cubicBezTo>
                  <a:cubicBezTo>
                    <a:pt x="849503" y="372745"/>
                    <a:pt x="835533" y="344932"/>
                    <a:pt x="809117" y="335026"/>
                  </a:cubicBezTo>
                  <a:cubicBezTo>
                    <a:pt x="782701" y="325120"/>
                    <a:pt x="753872" y="336804"/>
                    <a:pt x="744728" y="361061"/>
                  </a:cubicBezTo>
                  <a:cubicBezTo>
                    <a:pt x="737870" y="379349"/>
                    <a:pt x="743966" y="399542"/>
                    <a:pt x="758698" y="412623"/>
                  </a:cubicBezTo>
                  <a:close/>
                  <a:moveTo>
                    <a:pt x="755777" y="581406"/>
                  </a:moveTo>
                  <a:cubicBezTo>
                    <a:pt x="760603" y="585851"/>
                    <a:pt x="766445" y="589407"/>
                    <a:pt x="773049" y="591820"/>
                  </a:cubicBezTo>
                  <a:cubicBezTo>
                    <a:pt x="799465" y="601726"/>
                    <a:pt x="828294" y="590042"/>
                    <a:pt x="837438" y="565785"/>
                  </a:cubicBezTo>
                  <a:cubicBezTo>
                    <a:pt x="846582" y="541528"/>
                    <a:pt x="832612" y="513715"/>
                    <a:pt x="806196" y="503809"/>
                  </a:cubicBezTo>
                  <a:cubicBezTo>
                    <a:pt x="779780" y="493903"/>
                    <a:pt x="750951" y="505587"/>
                    <a:pt x="741807" y="529844"/>
                  </a:cubicBezTo>
                  <a:cubicBezTo>
                    <a:pt x="734949" y="548132"/>
                    <a:pt x="741045" y="568325"/>
                    <a:pt x="755777" y="581406"/>
                  </a:cubicBezTo>
                  <a:close/>
                  <a:moveTo>
                    <a:pt x="595757" y="659765"/>
                  </a:moveTo>
                  <a:cubicBezTo>
                    <a:pt x="600583" y="664210"/>
                    <a:pt x="606425" y="667766"/>
                    <a:pt x="613029" y="670179"/>
                  </a:cubicBezTo>
                  <a:cubicBezTo>
                    <a:pt x="639445" y="680085"/>
                    <a:pt x="668274" y="668401"/>
                    <a:pt x="677418" y="644144"/>
                  </a:cubicBezTo>
                  <a:cubicBezTo>
                    <a:pt x="686562" y="619887"/>
                    <a:pt x="672592" y="592074"/>
                    <a:pt x="646176" y="582168"/>
                  </a:cubicBezTo>
                  <a:cubicBezTo>
                    <a:pt x="619760" y="572262"/>
                    <a:pt x="590931" y="583946"/>
                    <a:pt x="581787" y="608203"/>
                  </a:cubicBezTo>
                  <a:cubicBezTo>
                    <a:pt x="574929" y="626491"/>
                    <a:pt x="581025" y="646684"/>
                    <a:pt x="595757" y="659765"/>
                  </a:cubicBezTo>
                  <a:close/>
                  <a:moveTo>
                    <a:pt x="366776" y="563245"/>
                  </a:moveTo>
                  <a:lnTo>
                    <a:pt x="389636" y="108966"/>
                  </a:lnTo>
                  <a:lnTo>
                    <a:pt x="435356" y="108966"/>
                  </a:lnTo>
                  <a:lnTo>
                    <a:pt x="458216" y="563245"/>
                  </a:lnTo>
                  <a:close/>
                  <a:moveTo>
                    <a:pt x="258572" y="562229"/>
                  </a:moveTo>
                  <a:cubicBezTo>
                    <a:pt x="263398" y="566674"/>
                    <a:pt x="269240" y="570230"/>
                    <a:pt x="275844" y="572643"/>
                  </a:cubicBezTo>
                  <a:cubicBezTo>
                    <a:pt x="302260" y="582549"/>
                    <a:pt x="331089" y="570865"/>
                    <a:pt x="340233" y="546608"/>
                  </a:cubicBezTo>
                  <a:cubicBezTo>
                    <a:pt x="349377" y="522351"/>
                    <a:pt x="335407" y="494538"/>
                    <a:pt x="308991" y="484632"/>
                  </a:cubicBezTo>
                  <a:cubicBezTo>
                    <a:pt x="282575" y="474726"/>
                    <a:pt x="253746" y="486410"/>
                    <a:pt x="244602" y="510667"/>
                  </a:cubicBezTo>
                  <a:cubicBezTo>
                    <a:pt x="237744" y="528955"/>
                    <a:pt x="243840" y="549148"/>
                    <a:pt x="258572" y="562229"/>
                  </a:cubicBezTo>
                  <a:close/>
                  <a:moveTo>
                    <a:pt x="397256" y="681355"/>
                  </a:moveTo>
                  <a:lnTo>
                    <a:pt x="374650" y="582168"/>
                  </a:lnTo>
                  <a:lnTo>
                    <a:pt x="462153" y="586232"/>
                  </a:lnTo>
                  <a:lnTo>
                    <a:pt x="430403" y="682879"/>
                  </a:lnTo>
                  <a:close/>
                  <a:moveTo>
                    <a:pt x="114935" y="447548"/>
                  </a:moveTo>
                  <a:cubicBezTo>
                    <a:pt x="119761" y="451993"/>
                    <a:pt x="125603" y="455549"/>
                    <a:pt x="132207" y="457962"/>
                  </a:cubicBezTo>
                  <a:cubicBezTo>
                    <a:pt x="158623" y="467868"/>
                    <a:pt x="187452" y="456184"/>
                    <a:pt x="196596" y="431927"/>
                  </a:cubicBezTo>
                  <a:cubicBezTo>
                    <a:pt x="205740" y="407670"/>
                    <a:pt x="191770" y="379857"/>
                    <a:pt x="165354" y="369951"/>
                  </a:cubicBezTo>
                  <a:cubicBezTo>
                    <a:pt x="138938" y="360045"/>
                    <a:pt x="110109" y="371729"/>
                    <a:pt x="100965" y="395986"/>
                  </a:cubicBezTo>
                  <a:cubicBezTo>
                    <a:pt x="94107" y="414274"/>
                    <a:pt x="100203" y="434467"/>
                    <a:pt x="114935" y="447548"/>
                  </a:cubicBezTo>
                  <a:close/>
                  <a:moveTo>
                    <a:pt x="113919" y="551434"/>
                  </a:moveTo>
                  <a:cubicBezTo>
                    <a:pt x="44831" y="493395"/>
                    <a:pt x="0" y="423799"/>
                    <a:pt x="18923" y="352044"/>
                  </a:cubicBezTo>
                  <a:cubicBezTo>
                    <a:pt x="75819" y="162560"/>
                    <a:pt x="253619" y="309626"/>
                    <a:pt x="314071" y="264033"/>
                  </a:cubicBezTo>
                  <a:cubicBezTo>
                    <a:pt x="374523" y="218440"/>
                    <a:pt x="182753" y="127635"/>
                    <a:pt x="328803" y="54229"/>
                  </a:cubicBezTo>
                  <a:cubicBezTo>
                    <a:pt x="429514" y="0"/>
                    <a:pt x="500888" y="12319"/>
                    <a:pt x="632460" y="68707"/>
                  </a:cubicBezTo>
                  <a:cubicBezTo>
                    <a:pt x="764032" y="125095"/>
                    <a:pt x="1003935" y="328041"/>
                    <a:pt x="934212" y="528701"/>
                  </a:cubicBezTo>
                  <a:cubicBezTo>
                    <a:pt x="871474" y="708787"/>
                    <a:pt x="628142" y="725678"/>
                    <a:pt x="468757" y="705866"/>
                  </a:cubicBezTo>
                  <a:cubicBezTo>
                    <a:pt x="462661" y="700151"/>
                    <a:pt x="456057" y="695706"/>
                    <a:pt x="449199" y="692404"/>
                  </a:cubicBezTo>
                  <a:lnTo>
                    <a:pt x="443484" y="690118"/>
                  </a:lnTo>
                  <a:lnTo>
                    <a:pt x="453009" y="645033"/>
                  </a:lnTo>
                  <a:cubicBezTo>
                    <a:pt x="474091" y="646557"/>
                    <a:pt x="493903" y="635127"/>
                    <a:pt x="501269" y="615696"/>
                  </a:cubicBezTo>
                  <a:cubicBezTo>
                    <a:pt x="510159" y="592074"/>
                    <a:pt x="497205" y="565150"/>
                    <a:pt x="472059" y="554609"/>
                  </a:cubicBezTo>
                  <a:lnTo>
                    <a:pt x="474726" y="542036"/>
                  </a:lnTo>
                  <a:lnTo>
                    <a:pt x="475615" y="542036"/>
                  </a:lnTo>
                  <a:lnTo>
                    <a:pt x="475361" y="538734"/>
                  </a:lnTo>
                  <a:lnTo>
                    <a:pt x="475996" y="535686"/>
                  </a:lnTo>
                  <a:lnTo>
                    <a:pt x="475107" y="535686"/>
                  </a:lnTo>
                  <a:lnTo>
                    <a:pt x="451866" y="199898"/>
                  </a:lnTo>
                  <a:cubicBezTo>
                    <a:pt x="493141" y="191389"/>
                    <a:pt x="521843" y="160782"/>
                    <a:pt x="516763" y="130048"/>
                  </a:cubicBezTo>
                  <a:cubicBezTo>
                    <a:pt x="511429" y="98044"/>
                    <a:pt x="471678" y="77978"/>
                    <a:pt x="427863" y="85217"/>
                  </a:cubicBezTo>
                  <a:cubicBezTo>
                    <a:pt x="384048" y="92456"/>
                    <a:pt x="352806" y="124206"/>
                    <a:pt x="358140" y="156210"/>
                  </a:cubicBezTo>
                  <a:cubicBezTo>
                    <a:pt x="360172" y="168148"/>
                    <a:pt x="366903" y="178562"/>
                    <a:pt x="377063" y="186309"/>
                  </a:cubicBezTo>
                  <a:lnTo>
                    <a:pt x="379857" y="187960"/>
                  </a:lnTo>
                  <a:lnTo>
                    <a:pt x="354584" y="535432"/>
                  </a:lnTo>
                  <a:lnTo>
                    <a:pt x="354584" y="535432"/>
                  </a:lnTo>
                  <a:lnTo>
                    <a:pt x="354584" y="535559"/>
                  </a:lnTo>
                  <a:lnTo>
                    <a:pt x="354203" y="541655"/>
                  </a:lnTo>
                  <a:lnTo>
                    <a:pt x="355854" y="541655"/>
                  </a:lnTo>
                  <a:lnTo>
                    <a:pt x="386588" y="690372"/>
                  </a:lnTo>
                  <a:cubicBezTo>
                    <a:pt x="302768" y="668147"/>
                    <a:pt x="192532" y="617093"/>
                    <a:pt x="113919" y="551053"/>
                  </a:cubicBezTo>
                  <a:close/>
                  <a:moveTo>
                    <a:pt x="374523" y="895223"/>
                  </a:moveTo>
                  <a:cubicBezTo>
                    <a:pt x="372110" y="893318"/>
                    <a:pt x="370078" y="891413"/>
                    <a:pt x="368173" y="889508"/>
                  </a:cubicBezTo>
                  <a:cubicBezTo>
                    <a:pt x="359029" y="880618"/>
                    <a:pt x="354203" y="872871"/>
                    <a:pt x="344932" y="861949"/>
                  </a:cubicBezTo>
                  <a:cubicBezTo>
                    <a:pt x="316230" y="812800"/>
                    <a:pt x="322961" y="762127"/>
                    <a:pt x="347853" y="731393"/>
                  </a:cubicBezTo>
                  <a:cubicBezTo>
                    <a:pt x="372745" y="700659"/>
                    <a:pt x="397510" y="693420"/>
                    <a:pt x="425323" y="707009"/>
                  </a:cubicBezTo>
                  <a:cubicBezTo>
                    <a:pt x="453136" y="720598"/>
                    <a:pt x="479806" y="756031"/>
                    <a:pt x="468884" y="805561"/>
                  </a:cubicBezTo>
                  <a:cubicBezTo>
                    <a:pt x="448310" y="866902"/>
                    <a:pt x="446913" y="864489"/>
                    <a:pt x="491363" y="960247"/>
                  </a:cubicBezTo>
                  <a:cubicBezTo>
                    <a:pt x="421005" y="926465"/>
                    <a:pt x="391160" y="908812"/>
                    <a:pt x="374523" y="895096"/>
                  </a:cubicBezTo>
                  <a:close/>
                </a:path>
              </a:pathLst>
            </a:custGeom>
            <a:solidFill>
              <a:srgbClr val="FFFFFF"/>
            </a:solidFill>
          </p:spPr>
        </p:sp>
      </p:grpSp>
      <p:grpSp>
        <p:nvGrpSpPr>
          <p:cNvPr id="38" name="Group 38"/>
          <p:cNvGrpSpPr>
            <a:grpSpLocks noChangeAspect="1"/>
          </p:cNvGrpSpPr>
          <p:nvPr/>
        </p:nvGrpSpPr>
        <p:grpSpPr>
          <a:xfrm rot="5400000">
            <a:off x="11791243" y="6192890"/>
            <a:ext cx="121021" cy="401899"/>
            <a:chOff x="0" y="0"/>
            <a:chExt cx="242041" cy="803798"/>
          </a:xfrm>
        </p:grpSpPr>
        <p:sp>
          <p:nvSpPr>
            <p:cNvPr id="39" name="Freeform 39"/>
            <p:cNvSpPr/>
            <p:nvPr/>
          </p:nvSpPr>
          <p:spPr>
            <a:xfrm>
              <a:off x="-635" y="0"/>
              <a:ext cx="273304" cy="803783"/>
            </a:xfrm>
            <a:custGeom>
              <a:avLst/>
              <a:gdLst/>
              <a:ahLst/>
              <a:cxnLst/>
              <a:rect l="l" t="t" r="r" b="b"/>
              <a:pathLst>
                <a:path w="273304" h="803783">
                  <a:moveTo>
                    <a:pt x="59817" y="0"/>
                  </a:moveTo>
                  <a:lnTo>
                    <a:pt x="115189" y="0"/>
                  </a:lnTo>
                  <a:cubicBezTo>
                    <a:pt x="144272" y="0"/>
                    <a:pt x="167894" y="23622"/>
                    <a:pt x="167894" y="52705"/>
                  </a:cubicBezTo>
                  <a:cubicBezTo>
                    <a:pt x="165481" y="294259"/>
                    <a:pt x="160909" y="353441"/>
                    <a:pt x="163957" y="572135"/>
                  </a:cubicBezTo>
                  <a:cubicBezTo>
                    <a:pt x="160020" y="693039"/>
                    <a:pt x="273304" y="802894"/>
                    <a:pt x="234823" y="803783"/>
                  </a:cubicBezTo>
                  <a:cubicBezTo>
                    <a:pt x="140843" y="781558"/>
                    <a:pt x="1778" y="709676"/>
                    <a:pt x="635" y="581660"/>
                  </a:cubicBezTo>
                  <a:cubicBezTo>
                    <a:pt x="0" y="389509"/>
                    <a:pt x="7874" y="244856"/>
                    <a:pt x="7112" y="52705"/>
                  </a:cubicBezTo>
                  <a:cubicBezTo>
                    <a:pt x="7112" y="23622"/>
                    <a:pt x="30734" y="0"/>
                    <a:pt x="59817" y="0"/>
                  </a:cubicBezTo>
                  <a:close/>
                </a:path>
              </a:pathLst>
            </a:custGeom>
            <a:solidFill>
              <a:srgbClr val="E61358"/>
            </a:solidFill>
          </p:spPr>
        </p:sp>
      </p:grpSp>
      <p:grpSp>
        <p:nvGrpSpPr>
          <p:cNvPr id="40" name="Group 40"/>
          <p:cNvGrpSpPr>
            <a:grpSpLocks noChangeAspect="1"/>
          </p:cNvGrpSpPr>
          <p:nvPr/>
        </p:nvGrpSpPr>
        <p:grpSpPr>
          <a:xfrm rot="-10800000">
            <a:off x="11722011" y="6408878"/>
            <a:ext cx="98376" cy="324814"/>
            <a:chOff x="0" y="0"/>
            <a:chExt cx="196752" cy="649628"/>
          </a:xfrm>
        </p:grpSpPr>
        <p:sp>
          <p:nvSpPr>
            <p:cNvPr id="41" name="Freeform 41"/>
            <p:cNvSpPr/>
            <p:nvPr/>
          </p:nvSpPr>
          <p:spPr>
            <a:xfrm>
              <a:off x="0" y="-1651"/>
              <a:ext cx="212090" cy="651256"/>
            </a:xfrm>
            <a:custGeom>
              <a:avLst/>
              <a:gdLst/>
              <a:ahLst/>
              <a:cxnLst/>
              <a:rect l="l" t="t" r="r" b="b"/>
              <a:pathLst>
                <a:path w="212090" h="651256">
                  <a:moveTo>
                    <a:pt x="139700" y="1651"/>
                  </a:moveTo>
                  <a:cubicBezTo>
                    <a:pt x="183261" y="0"/>
                    <a:pt x="212090" y="33655"/>
                    <a:pt x="187960" y="99441"/>
                  </a:cubicBezTo>
                  <a:cubicBezTo>
                    <a:pt x="154178" y="186436"/>
                    <a:pt x="116840" y="201295"/>
                    <a:pt x="119253" y="298831"/>
                  </a:cubicBezTo>
                  <a:cubicBezTo>
                    <a:pt x="120650" y="405765"/>
                    <a:pt x="122174" y="485267"/>
                    <a:pt x="125222" y="651256"/>
                  </a:cubicBezTo>
                  <a:lnTo>
                    <a:pt x="0" y="651256"/>
                  </a:lnTo>
                  <a:lnTo>
                    <a:pt x="0" y="174879"/>
                  </a:lnTo>
                  <a:cubicBezTo>
                    <a:pt x="3175" y="49530"/>
                    <a:pt x="59690" y="2667"/>
                    <a:pt x="139700" y="1651"/>
                  </a:cubicBezTo>
                  <a:close/>
                </a:path>
              </a:pathLst>
            </a:custGeom>
            <a:solidFill>
              <a:srgbClr val="E61358"/>
            </a:solidFill>
          </p:spPr>
        </p:sp>
      </p:grpSp>
      <p:grpSp>
        <p:nvGrpSpPr>
          <p:cNvPr id="42" name="Group 42"/>
          <p:cNvGrpSpPr>
            <a:grpSpLocks noChangeAspect="1"/>
          </p:cNvGrpSpPr>
          <p:nvPr/>
        </p:nvGrpSpPr>
        <p:grpSpPr>
          <a:xfrm rot="-10800000">
            <a:off x="11888799" y="6408877"/>
            <a:ext cx="162435" cy="325759"/>
            <a:chOff x="0" y="0"/>
            <a:chExt cx="324871" cy="651517"/>
          </a:xfrm>
        </p:grpSpPr>
        <p:sp>
          <p:nvSpPr>
            <p:cNvPr id="43" name="Freeform 43"/>
            <p:cNvSpPr/>
            <p:nvPr/>
          </p:nvSpPr>
          <p:spPr>
            <a:xfrm>
              <a:off x="-57531" y="-14478"/>
              <a:ext cx="382524" cy="665988"/>
            </a:xfrm>
            <a:custGeom>
              <a:avLst/>
              <a:gdLst/>
              <a:ahLst/>
              <a:cxnLst/>
              <a:rect l="l" t="t" r="r" b="b"/>
              <a:pathLst>
                <a:path w="382524" h="665988">
                  <a:moveTo>
                    <a:pt x="198247" y="14478"/>
                  </a:moveTo>
                  <a:cubicBezTo>
                    <a:pt x="256286" y="15240"/>
                    <a:pt x="347980" y="0"/>
                    <a:pt x="374650" y="208153"/>
                  </a:cubicBezTo>
                  <a:lnTo>
                    <a:pt x="382524" y="665988"/>
                  </a:lnTo>
                  <a:lnTo>
                    <a:pt x="258318" y="665988"/>
                  </a:lnTo>
                  <a:cubicBezTo>
                    <a:pt x="252603" y="520700"/>
                    <a:pt x="253238" y="375285"/>
                    <a:pt x="241046" y="229997"/>
                  </a:cubicBezTo>
                  <a:cubicBezTo>
                    <a:pt x="216027" y="101981"/>
                    <a:pt x="66929" y="164338"/>
                    <a:pt x="113665" y="296545"/>
                  </a:cubicBezTo>
                  <a:cubicBezTo>
                    <a:pt x="0" y="182372"/>
                    <a:pt x="74803" y="12573"/>
                    <a:pt x="198247" y="14478"/>
                  </a:cubicBezTo>
                  <a:close/>
                </a:path>
              </a:pathLst>
            </a:custGeom>
            <a:solidFill>
              <a:srgbClr val="E61358"/>
            </a:solidFill>
          </p:spPr>
        </p:sp>
      </p:grpSp>
      <p:grpSp>
        <p:nvGrpSpPr>
          <p:cNvPr id="44" name="Group 44"/>
          <p:cNvGrpSpPr>
            <a:grpSpLocks noChangeAspect="1"/>
          </p:cNvGrpSpPr>
          <p:nvPr/>
        </p:nvGrpSpPr>
        <p:grpSpPr>
          <a:xfrm>
            <a:off x="9917985" y="6249017"/>
            <a:ext cx="398887" cy="538948"/>
            <a:chOff x="0" y="0"/>
            <a:chExt cx="797775" cy="1077896"/>
          </a:xfrm>
        </p:grpSpPr>
        <p:sp>
          <p:nvSpPr>
            <p:cNvPr id="45" name="Freeform 45"/>
            <p:cNvSpPr/>
            <p:nvPr/>
          </p:nvSpPr>
          <p:spPr>
            <a:xfrm>
              <a:off x="0" y="0"/>
              <a:ext cx="797814" cy="1077849"/>
            </a:xfrm>
            <a:custGeom>
              <a:avLst/>
              <a:gdLst/>
              <a:ahLst/>
              <a:cxnLst/>
              <a:rect l="l" t="t" r="r" b="b"/>
              <a:pathLst>
                <a:path w="797814" h="1077849">
                  <a:moveTo>
                    <a:pt x="386207" y="878967"/>
                  </a:moveTo>
                  <a:cubicBezTo>
                    <a:pt x="365125" y="878967"/>
                    <a:pt x="348107" y="895350"/>
                    <a:pt x="348107" y="915670"/>
                  </a:cubicBezTo>
                  <a:cubicBezTo>
                    <a:pt x="348107" y="935990"/>
                    <a:pt x="365125" y="952373"/>
                    <a:pt x="386207" y="952373"/>
                  </a:cubicBezTo>
                  <a:cubicBezTo>
                    <a:pt x="407289" y="952373"/>
                    <a:pt x="424307" y="935990"/>
                    <a:pt x="424307" y="915670"/>
                  </a:cubicBezTo>
                  <a:cubicBezTo>
                    <a:pt x="424307" y="895350"/>
                    <a:pt x="407289" y="878967"/>
                    <a:pt x="386207" y="878967"/>
                  </a:cubicBezTo>
                  <a:close/>
                  <a:moveTo>
                    <a:pt x="480187" y="866775"/>
                  </a:moveTo>
                  <a:cubicBezTo>
                    <a:pt x="473202" y="866775"/>
                    <a:pt x="467487" y="872236"/>
                    <a:pt x="467487" y="878967"/>
                  </a:cubicBezTo>
                  <a:cubicBezTo>
                    <a:pt x="467487" y="885698"/>
                    <a:pt x="473202" y="891159"/>
                    <a:pt x="480187" y="891159"/>
                  </a:cubicBezTo>
                  <a:cubicBezTo>
                    <a:pt x="487172" y="891159"/>
                    <a:pt x="492887" y="885698"/>
                    <a:pt x="492887" y="878967"/>
                  </a:cubicBezTo>
                  <a:cubicBezTo>
                    <a:pt x="492887" y="872236"/>
                    <a:pt x="487172" y="866775"/>
                    <a:pt x="480187" y="866775"/>
                  </a:cubicBezTo>
                  <a:close/>
                  <a:moveTo>
                    <a:pt x="424434" y="770001"/>
                  </a:moveTo>
                  <a:cubicBezTo>
                    <a:pt x="410337" y="770001"/>
                    <a:pt x="399034" y="780923"/>
                    <a:pt x="399034" y="794512"/>
                  </a:cubicBezTo>
                  <a:cubicBezTo>
                    <a:pt x="399034" y="808101"/>
                    <a:pt x="410464" y="819023"/>
                    <a:pt x="424434" y="819023"/>
                  </a:cubicBezTo>
                  <a:cubicBezTo>
                    <a:pt x="438404" y="819023"/>
                    <a:pt x="449834" y="808101"/>
                    <a:pt x="449834" y="794512"/>
                  </a:cubicBezTo>
                  <a:cubicBezTo>
                    <a:pt x="449834" y="780923"/>
                    <a:pt x="438404" y="770001"/>
                    <a:pt x="424434" y="770001"/>
                  </a:cubicBezTo>
                  <a:close/>
                  <a:moveTo>
                    <a:pt x="91186" y="656463"/>
                  </a:moveTo>
                  <a:lnTo>
                    <a:pt x="357124" y="656463"/>
                  </a:lnTo>
                  <a:lnTo>
                    <a:pt x="192786" y="940816"/>
                  </a:lnTo>
                  <a:lnTo>
                    <a:pt x="254000" y="940816"/>
                  </a:lnTo>
                  <a:lnTo>
                    <a:pt x="418338" y="656463"/>
                  </a:lnTo>
                  <a:lnTo>
                    <a:pt x="559054" y="656463"/>
                  </a:lnTo>
                  <a:lnTo>
                    <a:pt x="559054" y="987044"/>
                  </a:lnTo>
                  <a:lnTo>
                    <a:pt x="91186" y="987044"/>
                  </a:lnTo>
                  <a:close/>
                  <a:moveTo>
                    <a:pt x="91186" y="585851"/>
                  </a:moveTo>
                  <a:lnTo>
                    <a:pt x="192913" y="585851"/>
                  </a:lnTo>
                  <a:lnTo>
                    <a:pt x="192913" y="615188"/>
                  </a:lnTo>
                  <a:lnTo>
                    <a:pt x="91186" y="615188"/>
                  </a:lnTo>
                  <a:close/>
                  <a:moveTo>
                    <a:pt x="91186" y="508889"/>
                  </a:moveTo>
                  <a:lnTo>
                    <a:pt x="233553" y="508889"/>
                  </a:lnTo>
                  <a:lnTo>
                    <a:pt x="233553" y="538226"/>
                  </a:lnTo>
                  <a:lnTo>
                    <a:pt x="91186" y="538226"/>
                  </a:lnTo>
                  <a:close/>
                  <a:moveTo>
                    <a:pt x="91186" y="431927"/>
                  </a:moveTo>
                  <a:lnTo>
                    <a:pt x="192913" y="431927"/>
                  </a:lnTo>
                  <a:lnTo>
                    <a:pt x="192913" y="461264"/>
                  </a:lnTo>
                  <a:lnTo>
                    <a:pt x="91186" y="461264"/>
                  </a:lnTo>
                  <a:close/>
                  <a:moveTo>
                    <a:pt x="91186" y="354965"/>
                  </a:moveTo>
                  <a:lnTo>
                    <a:pt x="233553" y="354965"/>
                  </a:lnTo>
                  <a:lnTo>
                    <a:pt x="233553" y="384302"/>
                  </a:lnTo>
                  <a:lnTo>
                    <a:pt x="91186" y="384302"/>
                  </a:lnTo>
                  <a:close/>
                  <a:moveTo>
                    <a:pt x="489839" y="282829"/>
                  </a:moveTo>
                  <a:lnTo>
                    <a:pt x="490347" y="283718"/>
                  </a:lnTo>
                  <a:lnTo>
                    <a:pt x="49784" y="283718"/>
                  </a:lnTo>
                  <a:lnTo>
                    <a:pt x="49784" y="1029970"/>
                  </a:lnTo>
                  <a:lnTo>
                    <a:pt x="601345" y="1029970"/>
                  </a:lnTo>
                  <a:lnTo>
                    <a:pt x="601345" y="468503"/>
                  </a:lnTo>
                  <a:lnTo>
                    <a:pt x="602361" y="470154"/>
                  </a:lnTo>
                  <a:lnTo>
                    <a:pt x="714121" y="283083"/>
                  </a:lnTo>
                  <a:lnTo>
                    <a:pt x="634365" y="282956"/>
                  </a:lnTo>
                  <a:lnTo>
                    <a:pt x="418465" y="656463"/>
                  </a:lnTo>
                  <a:lnTo>
                    <a:pt x="357124" y="656463"/>
                  </a:lnTo>
                  <a:lnTo>
                    <a:pt x="573151" y="282829"/>
                  </a:lnTo>
                  <a:close/>
                  <a:moveTo>
                    <a:pt x="736600" y="0"/>
                  </a:moveTo>
                  <a:lnTo>
                    <a:pt x="797814" y="0"/>
                  </a:lnTo>
                  <a:lnTo>
                    <a:pt x="661670" y="235331"/>
                  </a:lnTo>
                  <a:lnTo>
                    <a:pt x="797687" y="235585"/>
                  </a:lnTo>
                  <a:lnTo>
                    <a:pt x="651002" y="481457"/>
                  </a:lnTo>
                  <a:lnTo>
                    <a:pt x="651002" y="1077849"/>
                  </a:lnTo>
                  <a:lnTo>
                    <a:pt x="0" y="1077849"/>
                  </a:lnTo>
                  <a:lnTo>
                    <a:pt x="0" y="235585"/>
                  </a:lnTo>
                  <a:lnTo>
                    <a:pt x="499491" y="235585"/>
                  </a:lnTo>
                  <a:lnTo>
                    <a:pt x="499110" y="235077"/>
                  </a:lnTo>
                  <a:lnTo>
                    <a:pt x="600583" y="235331"/>
                  </a:lnTo>
                  <a:close/>
                </a:path>
              </a:pathLst>
            </a:custGeom>
            <a:solidFill>
              <a:srgbClr val="FFFFFF"/>
            </a:solidFill>
          </p:spPr>
        </p:sp>
      </p:grpSp>
      <p:grpSp>
        <p:nvGrpSpPr>
          <p:cNvPr id="46" name="Group 46"/>
          <p:cNvGrpSpPr>
            <a:grpSpLocks noChangeAspect="1"/>
          </p:cNvGrpSpPr>
          <p:nvPr/>
        </p:nvGrpSpPr>
        <p:grpSpPr>
          <a:xfrm rot="-7293991">
            <a:off x="10769042" y="6373103"/>
            <a:ext cx="432770" cy="356699"/>
            <a:chOff x="0" y="0"/>
            <a:chExt cx="865540" cy="713397"/>
          </a:xfrm>
        </p:grpSpPr>
        <p:sp>
          <p:nvSpPr>
            <p:cNvPr id="47" name="Freeform 47"/>
            <p:cNvSpPr/>
            <p:nvPr/>
          </p:nvSpPr>
          <p:spPr>
            <a:xfrm>
              <a:off x="0" y="0"/>
              <a:ext cx="865505" cy="713359"/>
            </a:xfrm>
            <a:custGeom>
              <a:avLst/>
              <a:gdLst/>
              <a:ahLst/>
              <a:cxnLst/>
              <a:rect l="l" t="t" r="r" b="b"/>
              <a:pathLst>
                <a:path w="865505" h="713359">
                  <a:moveTo>
                    <a:pt x="289052" y="348488"/>
                  </a:moveTo>
                  <a:cubicBezTo>
                    <a:pt x="237363" y="334391"/>
                    <a:pt x="184150" y="365506"/>
                    <a:pt x="170307" y="418084"/>
                  </a:cubicBezTo>
                  <a:cubicBezTo>
                    <a:pt x="156464" y="470662"/>
                    <a:pt x="187198" y="524510"/>
                    <a:pt x="238887" y="538607"/>
                  </a:cubicBezTo>
                  <a:cubicBezTo>
                    <a:pt x="290576" y="552704"/>
                    <a:pt x="343789" y="521589"/>
                    <a:pt x="357632" y="469011"/>
                  </a:cubicBezTo>
                  <a:cubicBezTo>
                    <a:pt x="371475" y="416433"/>
                    <a:pt x="340741" y="362585"/>
                    <a:pt x="289052" y="348488"/>
                  </a:cubicBezTo>
                  <a:close/>
                  <a:moveTo>
                    <a:pt x="306324" y="283210"/>
                  </a:moveTo>
                  <a:cubicBezTo>
                    <a:pt x="393573" y="306959"/>
                    <a:pt x="445389" y="397891"/>
                    <a:pt x="422021" y="486537"/>
                  </a:cubicBezTo>
                  <a:cubicBezTo>
                    <a:pt x="398653" y="575183"/>
                    <a:pt x="308991" y="627634"/>
                    <a:pt x="221742" y="603885"/>
                  </a:cubicBezTo>
                  <a:cubicBezTo>
                    <a:pt x="134493" y="580136"/>
                    <a:pt x="82677" y="489077"/>
                    <a:pt x="106045" y="400558"/>
                  </a:cubicBezTo>
                  <a:cubicBezTo>
                    <a:pt x="129413" y="312039"/>
                    <a:pt x="219075" y="259461"/>
                    <a:pt x="306324" y="283210"/>
                  </a:cubicBezTo>
                  <a:close/>
                  <a:moveTo>
                    <a:pt x="312547" y="259461"/>
                  </a:moveTo>
                  <a:cubicBezTo>
                    <a:pt x="212344" y="232283"/>
                    <a:pt x="109347" y="292608"/>
                    <a:pt x="82550" y="394208"/>
                  </a:cubicBezTo>
                  <a:cubicBezTo>
                    <a:pt x="55753" y="495808"/>
                    <a:pt x="115189" y="600329"/>
                    <a:pt x="215392" y="627507"/>
                  </a:cubicBezTo>
                  <a:cubicBezTo>
                    <a:pt x="315595" y="654685"/>
                    <a:pt x="418592" y="594360"/>
                    <a:pt x="445389" y="492760"/>
                  </a:cubicBezTo>
                  <a:cubicBezTo>
                    <a:pt x="472186" y="391160"/>
                    <a:pt x="412750" y="286639"/>
                    <a:pt x="312547" y="259334"/>
                  </a:cubicBezTo>
                  <a:close/>
                  <a:moveTo>
                    <a:pt x="696595" y="341630"/>
                  </a:moveTo>
                  <a:cubicBezTo>
                    <a:pt x="692277" y="340741"/>
                    <a:pt x="687705" y="340233"/>
                    <a:pt x="683133" y="340233"/>
                  </a:cubicBezTo>
                  <a:cubicBezTo>
                    <a:pt x="646176" y="340233"/>
                    <a:pt x="616204" y="370586"/>
                    <a:pt x="616204" y="408051"/>
                  </a:cubicBezTo>
                  <a:cubicBezTo>
                    <a:pt x="616204" y="445516"/>
                    <a:pt x="646176" y="475869"/>
                    <a:pt x="683133" y="475869"/>
                  </a:cubicBezTo>
                  <a:cubicBezTo>
                    <a:pt x="720090" y="475869"/>
                    <a:pt x="750062" y="445516"/>
                    <a:pt x="750062" y="408051"/>
                  </a:cubicBezTo>
                  <a:cubicBezTo>
                    <a:pt x="750062" y="375285"/>
                    <a:pt x="727202" y="347853"/>
                    <a:pt x="696722" y="341630"/>
                  </a:cubicBezTo>
                  <a:close/>
                  <a:moveTo>
                    <a:pt x="705866" y="295910"/>
                  </a:moveTo>
                  <a:cubicBezTo>
                    <a:pt x="757301" y="306578"/>
                    <a:pt x="795909" y="352806"/>
                    <a:pt x="795909" y="408051"/>
                  </a:cubicBezTo>
                  <a:cubicBezTo>
                    <a:pt x="795909" y="471297"/>
                    <a:pt x="745363" y="522605"/>
                    <a:pt x="683006" y="522605"/>
                  </a:cubicBezTo>
                  <a:cubicBezTo>
                    <a:pt x="620649" y="522605"/>
                    <a:pt x="570103" y="471297"/>
                    <a:pt x="570103" y="408051"/>
                  </a:cubicBezTo>
                  <a:cubicBezTo>
                    <a:pt x="570103" y="344805"/>
                    <a:pt x="620649" y="293497"/>
                    <a:pt x="683006" y="293497"/>
                  </a:cubicBezTo>
                  <a:cubicBezTo>
                    <a:pt x="690753" y="293497"/>
                    <a:pt x="698373" y="294259"/>
                    <a:pt x="705739" y="295783"/>
                  </a:cubicBezTo>
                  <a:close/>
                  <a:moveTo>
                    <a:pt x="294513" y="169545"/>
                  </a:moveTo>
                  <a:lnTo>
                    <a:pt x="372618" y="190754"/>
                  </a:lnTo>
                  <a:lnTo>
                    <a:pt x="371475" y="258191"/>
                  </a:lnTo>
                  <a:lnTo>
                    <a:pt x="369443" y="257683"/>
                  </a:lnTo>
                  <a:cubicBezTo>
                    <a:pt x="386080" y="267208"/>
                    <a:pt x="401066" y="278892"/>
                    <a:pt x="413893" y="292608"/>
                  </a:cubicBezTo>
                  <a:lnTo>
                    <a:pt x="473075" y="277622"/>
                  </a:lnTo>
                  <a:lnTo>
                    <a:pt x="511048" y="350012"/>
                  </a:lnTo>
                  <a:lnTo>
                    <a:pt x="468884" y="388620"/>
                  </a:lnTo>
                  <a:cubicBezTo>
                    <a:pt x="474218" y="408178"/>
                    <a:pt x="476631" y="428625"/>
                    <a:pt x="475742" y="449453"/>
                  </a:cubicBezTo>
                  <a:lnTo>
                    <a:pt x="528447" y="479171"/>
                  </a:lnTo>
                  <a:lnTo>
                    <a:pt x="507492" y="558419"/>
                  </a:lnTo>
                  <a:lnTo>
                    <a:pt x="443611" y="557276"/>
                  </a:lnTo>
                  <a:cubicBezTo>
                    <a:pt x="435483" y="570992"/>
                    <a:pt x="425704" y="583311"/>
                    <a:pt x="414782" y="594360"/>
                  </a:cubicBezTo>
                  <a:lnTo>
                    <a:pt x="435737" y="649986"/>
                  </a:lnTo>
                  <a:lnTo>
                    <a:pt x="369570" y="696976"/>
                  </a:lnTo>
                  <a:lnTo>
                    <a:pt x="319405" y="652780"/>
                  </a:lnTo>
                  <a:lnTo>
                    <a:pt x="325501" y="648462"/>
                  </a:lnTo>
                  <a:cubicBezTo>
                    <a:pt x="306324" y="654812"/>
                    <a:pt x="285877" y="657860"/>
                    <a:pt x="265176" y="657733"/>
                  </a:cubicBezTo>
                  <a:lnTo>
                    <a:pt x="234696" y="713359"/>
                  </a:lnTo>
                  <a:lnTo>
                    <a:pt x="156591" y="692150"/>
                  </a:lnTo>
                  <a:lnTo>
                    <a:pt x="157607" y="628523"/>
                  </a:lnTo>
                  <a:cubicBezTo>
                    <a:pt x="141097" y="618998"/>
                    <a:pt x="126111" y="607314"/>
                    <a:pt x="113538" y="593471"/>
                  </a:cubicBezTo>
                  <a:lnTo>
                    <a:pt x="114554" y="595630"/>
                  </a:lnTo>
                  <a:lnTo>
                    <a:pt x="49276" y="608457"/>
                  </a:lnTo>
                  <a:lnTo>
                    <a:pt x="15113" y="534162"/>
                  </a:lnTo>
                  <a:lnTo>
                    <a:pt x="59182" y="497840"/>
                  </a:lnTo>
                  <a:cubicBezTo>
                    <a:pt x="54483" y="480314"/>
                    <a:pt x="52070" y="462026"/>
                    <a:pt x="51943" y="443484"/>
                  </a:cubicBezTo>
                  <a:lnTo>
                    <a:pt x="0" y="414147"/>
                  </a:lnTo>
                  <a:lnTo>
                    <a:pt x="20955" y="334899"/>
                  </a:lnTo>
                  <a:lnTo>
                    <a:pt x="80518" y="335915"/>
                  </a:lnTo>
                  <a:cubicBezTo>
                    <a:pt x="88646" y="321437"/>
                    <a:pt x="98425" y="308229"/>
                    <a:pt x="109347" y="296418"/>
                  </a:cubicBezTo>
                  <a:lnTo>
                    <a:pt x="89408" y="234061"/>
                  </a:lnTo>
                  <a:lnTo>
                    <a:pt x="157988" y="190500"/>
                  </a:lnTo>
                  <a:lnTo>
                    <a:pt x="205867" y="237363"/>
                  </a:lnTo>
                  <a:lnTo>
                    <a:pt x="205359" y="237617"/>
                  </a:lnTo>
                  <a:cubicBezTo>
                    <a:pt x="224155" y="231648"/>
                    <a:pt x="244094" y="228854"/>
                    <a:pt x="264287" y="229108"/>
                  </a:cubicBezTo>
                  <a:lnTo>
                    <a:pt x="262255" y="228600"/>
                  </a:lnTo>
                  <a:close/>
                  <a:moveTo>
                    <a:pt x="709168" y="279273"/>
                  </a:moveTo>
                  <a:cubicBezTo>
                    <a:pt x="700786" y="277495"/>
                    <a:pt x="692023" y="276606"/>
                    <a:pt x="683006" y="276606"/>
                  </a:cubicBezTo>
                  <a:cubicBezTo>
                    <a:pt x="611505" y="276606"/>
                    <a:pt x="553466" y="335407"/>
                    <a:pt x="553466" y="408051"/>
                  </a:cubicBezTo>
                  <a:cubicBezTo>
                    <a:pt x="553466" y="480695"/>
                    <a:pt x="611505" y="539496"/>
                    <a:pt x="683006" y="539496"/>
                  </a:cubicBezTo>
                  <a:cubicBezTo>
                    <a:pt x="754507" y="539496"/>
                    <a:pt x="812546" y="480695"/>
                    <a:pt x="812546" y="408051"/>
                  </a:cubicBezTo>
                  <a:cubicBezTo>
                    <a:pt x="812546" y="344551"/>
                    <a:pt x="768096" y="291465"/>
                    <a:pt x="709041" y="279273"/>
                  </a:cubicBezTo>
                  <a:close/>
                  <a:moveTo>
                    <a:pt x="710946" y="220091"/>
                  </a:moveTo>
                  <a:lnTo>
                    <a:pt x="722122" y="265303"/>
                  </a:lnTo>
                  <a:lnTo>
                    <a:pt x="720725" y="265303"/>
                  </a:lnTo>
                  <a:cubicBezTo>
                    <a:pt x="733425" y="268605"/>
                    <a:pt x="745617" y="273685"/>
                    <a:pt x="756412" y="280543"/>
                  </a:cubicBezTo>
                  <a:lnTo>
                    <a:pt x="793242" y="259842"/>
                  </a:lnTo>
                  <a:lnTo>
                    <a:pt x="831215" y="301244"/>
                  </a:lnTo>
                  <a:lnTo>
                    <a:pt x="809879" y="334645"/>
                  </a:lnTo>
                  <a:cubicBezTo>
                    <a:pt x="816864" y="346710"/>
                    <a:pt x="822071" y="359918"/>
                    <a:pt x="825119" y="373888"/>
                  </a:cubicBezTo>
                  <a:lnTo>
                    <a:pt x="865505" y="384175"/>
                  </a:lnTo>
                  <a:lnTo>
                    <a:pt x="865505" y="440817"/>
                  </a:lnTo>
                  <a:lnTo>
                    <a:pt x="822706" y="451612"/>
                  </a:lnTo>
                  <a:cubicBezTo>
                    <a:pt x="819785" y="462153"/>
                    <a:pt x="815340" y="472186"/>
                    <a:pt x="810006" y="481584"/>
                  </a:cubicBezTo>
                  <a:lnTo>
                    <a:pt x="833755" y="514858"/>
                  </a:lnTo>
                  <a:lnTo>
                    <a:pt x="797941" y="558165"/>
                  </a:lnTo>
                  <a:lnTo>
                    <a:pt x="756666" y="537845"/>
                  </a:lnTo>
                  <a:lnTo>
                    <a:pt x="759968" y="533781"/>
                  </a:lnTo>
                  <a:cubicBezTo>
                    <a:pt x="748284" y="541528"/>
                    <a:pt x="735203" y="547243"/>
                    <a:pt x="721360" y="550926"/>
                  </a:cubicBezTo>
                  <a:lnTo>
                    <a:pt x="710819" y="593471"/>
                  </a:lnTo>
                  <a:lnTo>
                    <a:pt x="655193" y="593471"/>
                  </a:lnTo>
                  <a:lnTo>
                    <a:pt x="644652" y="550926"/>
                  </a:lnTo>
                  <a:cubicBezTo>
                    <a:pt x="631952" y="547497"/>
                    <a:pt x="619887" y="542417"/>
                    <a:pt x="609092" y="535559"/>
                  </a:cubicBezTo>
                  <a:lnTo>
                    <a:pt x="610108" y="536829"/>
                  </a:lnTo>
                  <a:lnTo>
                    <a:pt x="568833" y="557149"/>
                  </a:lnTo>
                  <a:lnTo>
                    <a:pt x="533019" y="513842"/>
                  </a:lnTo>
                  <a:lnTo>
                    <a:pt x="556006" y="481584"/>
                  </a:lnTo>
                  <a:cubicBezTo>
                    <a:pt x="549783" y="470789"/>
                    <a:pt x="544957" y="458978"/>
                    <a:pt x="541655" y="446659"/>
                  </a:cubicBezTo>
                  <a:lnTo>
                    <a:pt x="501904" y="436626"/>
                  </a:lnTo>
                  <a:lnTo>
                    <a:pt x="501904" y="379730"/>
                  </a:lnTo>
                  <a:lnTo>
                    <a:pt x="541782" y="369570"/>
                  </a:lnTo>
                  <a:cubicBezTo>
                    <a:pt x="544576" y="358521"/>
                    <a:pt x="548767" y="347853"/>
                    <a:pt x="554101" y="338074"/>
                  </a:cubicBezTo>
                  <a:lnTo>
                    <a:pt x="529844" y="300101"/>
                  </a:lnTo>
                  <a:lnTo>
                    <a:pt x="567817" y="258699"/>
                  </a:lnTo>
                  <a:lnTo>
                    <a:pt x="607949" y="281305"/>
                  </a:lnTo>
                  <a:lnTo>
                    <a:pt x="607695" y="281559"/>
                  </a:lnTo>
                  <a:cubicBezTo>
                    <a:pt x="619125" y="274193"/>
                    <a:pt x="631952" y="268732"/>
                    <a:pt x="645414" y="265176"/>
                  </a:cubicBezTo>
                  <a:lnTo>
                    <a:pt x="644017" y="265176"/>
                  </a:lnTo>
                  <a:lnTo>
                    <a:pt x="655193" y="219964"/>
                  </a:lnTo>
                  <a:close/>
                  <a:moveTo>
                    <a:pt x="589915" y="86487"/>
                  </a:moveTo>
                  <a:cubicBezTo>
                    <a:pt x="581279" y="83693"/>
                    <a:pt x="571881" y="83439"/>
                    <a:pt x="562610" y="86233"/>
                  </a:cubicBezTo>
                  <a:cubicBezTo>
                    <a:pt x="537845" y="93599"/>
                    <a:pt x="523621" y="120015"/>
                    <a:pt x="530987" y="145161"/>
                  </a:cubicBezTo>
                  <a:cubicBezTo>
                    <a:pt x="538353" y="170307"/>
                    <a:pt x="564261" y="184658"/>
                    <a:pt x="589153" y="177292"/>
                  </a:cubicBezTo>
                  <a:cubicBezTo>
                    <a:pt x="614045" y="169926"/>
                    <a:pt x="628142" y="143510"/>
                    <a:pt x="620776" y="118364"/>
                  </a:cubicBezTo>
                  <a:cubicBezTo>
                    <a:pt x="616204" y="102616"/>
                    <a:pt x="604266" y="91186"/>
                    <a:pt x="590042" y="86487"/>
                  </a:cubicBezTo>
                  <a:close/>
                  <a:moveTo>
                    <a:pt x="620776" y="10160"/>
                  </a:moveTo>
                  <a:lnTo>
                    <a:pt x="654431" y="30353"/>
                  </a:lnTo>
                  <a:lnTo>
                    <a:pt x="646684" y="57023"/>
                  </a:lnTo>
                  <a:cubicBezTo>
                    <a:pt x="653669" y="63754"/>
                    <a:pt x="659765" y="71501"/>
                    <a:pt x="664591" y="80264"/>
                  </a:cubicBezTo>
                  <a:lnTo>
                    <a:pt x="693674" y="78994"/>
                  </a:lnTo>
                  <a:lnTo>
                    <a:pt x="704723" y="116967"/>
                  </a:lnTo>
                  <a:lnTo>
                    <a:pt x="678180" y="132842"/>
                  </a:lnTo>
                  <a:cubicBezTo>
                    <a:pt x="678307" y="140589"/>
                    <a:pt x="677291" y="148082"/>
                    <a:pt x="675513" y="155448"/>
                  </a:cubicBezTo>
                  <a:lnTo>
                    <a:pt x="697992" y="172974"/>
                  </a:lnTo>
                  <a:lnTo>
                    <a:pt x="682371" y="209296"/>
                  </a:lnTo>
                  <a:lnTo>
                    <a:pt x="650748" y="203962"/>
                  </a:lnTo>
                  <a:lnTo>
                    <a:pt x="652145" y="200660"/>
                  </a:lnTo>
                  <a:cubicBezTo>
                    <a:pt x="645795" y="208153"/>
                    <a:pt x="638175" y="214630"/>
                    <a:pt x="629539" y="219837"/>
                  </a:cubicBezTo>
                  <a:lnTo>
                    <a:pt x="630809" y="250571"/>
                  </a:lnTo>
                  <a:lnTo>
                    <a:pt x="593344" y="261747"/>
                  </a:lnTo>
                  <a:lnTo>
                    <a:pt x="577977" y="235331"/>
                  </a:lnTo>
                  <a:cubicBezTo>
                    <a:pt x="568833" y="235585"/>
                    <a:pt x="559689" y="234569"/>
                    <a:pt x="551053" y="232156"/>
                  </a:cubicBezTo>
                  <a:lnTo>
                    <a:pt x="552069" y="232791"/>
                  </a:lnTo>
                  <a:lnTo>
                    <a:pt x="528320" y="254762"/>
                  </a:lnTo>
                  <a:lnTo>
                    <a:pt x="495808" y="232918"/>
                  </a:lnTo>
                  <a:lnTo>
                    <a:pt x="504952" y="206629"/>
                  </a:lnTo>
                  <a:cubicBezTo>
                    <a:pt x="498602" y="200660"/>
                    <a:pt x="493141" y="193675"/>
                    <a:pt x="488442" y="186055"/>
                  </a:cubicBezTo>
                  <a:lnTo>
                    <a:pt x="459740" y="187325"/>
                  </a:lnTo>
                  <a:lnTo>
                    <a:pt x="448691" y="149352"/>
                  </a:lnTo>
                  <a:lnTo>
                    <a:pt x="473456" y="134493"/>
                  </a:lnTo>
                  <a:cubicBezTo>
                    <a:pt x="473202" y="126492"/>
                    <a:pt x="473964" y="118491"/>
                    <a:pt x="475615" y="110871"/>
                  </a:cubicBezTo>
                  <a:lnTo>
                    <a:pt x="451866" y="90170"/>
                  </a:lnTo>
                  <a:lnTo>
                    <a:pt x="469265" y="54737"/>
                  </a:lnTo>
                  <a:lnTo>
                    <a:pt x="500634" y="61849"/>
                  </a:lnTo>
                  <a:lnTo>
                    <a:pt x="500507" y="62103"/>
                  </a:lnTo>
                  <a:cubicBezTo>
                    <a:pt x="506730" y="54864"/>
                    <a:pt x="514223" y="48641"/>
                    <a:pt x="522605" y="43561"/>
                  </a:cubicBezTo>
                  <a:lnTo>
                    <a:pt x="521589" y="43815"/>
                  </a:lnTo>
                  <a:lnTo>
                    <a:pt x="520446" y="11176"/>
                  </a:lnTo>
                  <a:lnTo>
                    <a:pt x="557784" y="0"/>
                  </a:lnTo>
                  <a:lnTo>
                    <a:pt x="574040" y="28067"/>
                  </a:lnTo>
                  <a:lnTo>
                    <a:pt x="573024" y="28321"/>
                  </a:lnTo>
                  <a:cubicBezTo>
                    <a:pt x="582295" y="27940"/>
                    <a:pt x="591312" y="28956"/>
                    <a:pt x="599948" y="31369"/>
                  </a:cubicBezTo>
                  <a:close/>
                </a:path>
              </a:pathLst>
            </a:custGeom>
            <a:solidFill>
              <a:srgbClr val="FFFFFF"/>
            </a:solidFill>
          </p:spPr>
        </p:sp>
      </p:grpSp>
      <p:pic>
        <p:nvPicPr>
          <p:cNvPr id="48" name="Picture 47">
            <a:extLst>
              <a:ext uri="{FF2B5EF4-FFF2-40B4-BE49-F238E27FC236}">
                <a16:creationId xmlns:a16="http://schemas.microsoft.com/office/drawing/2014/main" id="{40DDADBD-1A48-4D00-B1F0-384B2C439DDA}"/>
              </a:ext>
            </a:extLst>
          </p:cNvPr>
          <p:cNvPicPr>
            <a:picLocks noChangeAspect="1"/>
          </p:cNvPicPr>
          <p:nvPr/>
        </p:nvPicPr>
        <p:blipFill>
          <a:blip r:embed="rId3"/>
          <a:stretch>
            <a:fillRect/>
          </a:stretch>
        </p:blipFill>
        <p:spPr>
          <a:xfrm>
            <a:off x="886303" y="1121948"/>
            <a:ext cx="4961045" cy="2863493"/>
          </a:xfrm>
          <a:prstGeom prst="rect">
            <a:avLst/>
          </a:prstGeom>
        </p:spPr>
      </p:pic>
      <p:sp>
        <p:nvSpPr>
          <p:cNvPr id="12" name="Rectangle 11">
            <a:extLst>
              <a:ext uri="{FF2B5EF4-FFF2-40B4-BE49-F238E27FC236}">
                <a16:creationId xmlns:a16="http://schemas.microsoft.com/office/drawing/2014/main" id="{BE4945FD-6BAD-49A9-8592-686D7000A3EF}"/>
              </a:ext>
            </a:extLst>
          </p:cNvPr>
          <p:cNvSpPr/>
          <p:nvPr/>
        </p:nvSpPr>
        <p:spPr>
          <a:xfrm>
            <a:off x="1852863" y="4821641"/>
            <a:ext cx="2236264" cy="923330"/>
          </a:xfrm>
          <a:prstGeom prst="rect">
            <a:avLst/>
          </a:prstGeom>
        </p:spPr>
        <p:txBody>
          <a:bodyPr wrap="square">
            <a:spAutoFit/>
          </a:bodyPr>
          <a:lstStyle/>
          <a:p>
            <a:r>
              <a:rPr lang="en-US" b="1" spc="27" dirty="0">
                <a:solidFill>
                  <a:srgbClr val="FFFFFF"/>
                </a:solidFill>
                <a:latin typeface="Open Sans Extra Bold Bold"/>
              </a:rPr>
              <a:t>GIÁO VIÊN VĂN HÓA, DẠY HỌC CÁC MÔN C</a:t>
            </a:r>
            <a:r>
              <a:rPr lang="vi-VN" b="1" spc="27" dirty="0">
                <a:solidFill>
                  <a:srgbClr val="FFFFFF"/>
                </a:solidFill>
                <a:latin typeface="Open Sans Extra Bold Bold"/>
              </a:rPr>
              <a:t>Ơ</a:t>
            </a:r>
            <a:r>
              <a:rPr lang="en-US" b="1" spc="27" dirty="0">
                <a:solidFill>
                  <a:srgbClr val="FFFFFF"/>
                </a:solidFill>
                <a:latin typeface="Open Sans Extra Bold Bold"/>
              </a:rPr>
              <a:t> BẢN</a:t>
            </a:r>
          </a:p>
        </p:txBody>
      </p:sp>
      <p:sp>
        <p:nvSpPr>
          <p:cNvPr id="49" name="TextBox 48">
            <a:extLst>
              <a:ext uri="{FF2B5EF4-FFF2-40B4-BE49-F238E27FC236}">
                <a16:creationId xmlns:a16="http://schemas.microsoft.com/office/drawing/2014/main" id="{3C260C7B-3EF1-4D6C-AEA5-9D922C00EB64}"/>
              </a:ext>
            </a:extLst>
          </p:cNvPr>
          <p:cNvSpPr txBox="1"/>
          <p:nvPr/>
        </p:nvSpPr>
        <p:spPr>
          <a:xfrm>
            <a:off x="725055" y="96982"/>
            <a:ext cx="10968182" cy="433132"/>
          </a:xfrm>
          <a:prstGeom prst="rect">
            <a:avLst/>
          </a:prstGeom>
          <a:noFill/>
        </p:spPr>
        <p:txBody>
          <a:bodyPr wrap="square" rtlCol="0">
            <a:spAutoFit/>
          </a:bodyPr>
          <a:lstStyle/>
          <a:p>
            <a:pPr algn="ctr">
              <a:lnSpc>
                <a:spcPts val="2999"/>
              </a:lnSpc>
            </a:pPr>
            <a:r>
              <a:rPr lang="en-US" b="1" spc="59" dirty="0">
                <a:solidFill>
                  <a:srgbClr val="FF0000"/>
                </a:solidFill>
                <a:latin typeface="Open Sans Bold"/>
              </a:rPr>
              <a:t>GIÁO VIÊN CẤP TIỂU HỌC THỰC HIỆN ĐỔI MỚI DẠY HỌC THUẬN LỢI, KHÓ KHĂN GÌ?</a:t>
            </a:r>
          </a:p>
        </p:txBody>
      </p:sp>
      <p:pic>
        <p:nvPicPr>
          <p:cNvPr id="2" name="Picture 1">
            <a:extLst>
              <a:ext uri="{FF2B5EF4-FFF2-40B4-BE49-F238E27FC236}">
                <a16:creationId xmlns:a16="http://schemas.microsoft.com/office/drawing/2014/main" id="{E20344D9-C67A-41F2-999F-B11EC3440EEC}"/>
              </a:ext>
            </a:extLst>
          </p:cNvPr>
          <p:cNvPicPr>
            <a:picLocks noChangeAspect="1"/>
          </p:cNvPicPr>
          <p:nvPr/>
        </p:nvPicPr>
        <p:blipFill>
          <a:blip r:embed="rId4"/>
          <a:stretch>
            <a:fillRect/>
          </a:stretch>
        </p:blipFill>
        <p:spPr>
          <a:xfrm>
            <a:off x="6590145" y="757381"/>
            <a:ext cx="5527964" cy="5795819"/>
          </a:xfrm>
          <a:prstGeom prst="rect">
            <a:avLst/>
          </a:prstGeom>
        </p:spPr>
      </p:pic>
    </p:spTree>
    <p:extLst>
      <p:ext uri="{BB962C8B-B14F-4D97-AF65-F5344CB8AC3E}">
        <p14:creationId xmlns:p14="http://schemas.microsoft.com/office/powerpoint/2010/main" val="3914821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F0CEC3-2CE9-4B7D-AD15-1BEFE36DAC60}"/>
              </a:ext>
            </a:extLst>
          </p:cNvPr>
          <p:cNvSpPr txBox="1"/>
          <p:nvPr/>
        </p:nvSpPr>
        <p:spPr>
          <a:xfrm>
            <a:off x="378996" y="2388780"/>
            <a:ext cx="11243510" cy="3205108"/>
          </a:xfrm>
          <a:prstGeom prst="rect">
            <a:avLst/>
          </a:prstGeom>
          <a:noFill/>
        </p:spPr>
        <p:txBody>
          <a:bodyPr wrap="square" lIns="0" tIns="0" rIns="0" bIns="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p>
          <a:p>
            <a:pPr algn="ctr">
              <a:lnSpc>
                <a:spcPct val="130000"/>
              </a:lnSpc>
              <a:defRPr/>
            </a:pP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ĐỔI MỚI KIỂM TRA ĐÁNH GIÁ ĐỂ PHÁT TRIỂN </a:t>
            </a:r>
          </a:p>
          <a:p>
            <a:pPr algn="ctr">
              <a:lnSpc>
                <a:spcPct val="130000"/>
              </a:lnSpc>
              <a:defRPr/>
            </a:pP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PHẨM CHẤT, NĂNG LỰC HỌC SINH</a:t>
            </a:r>
          </a:p>
          <a:p>
            <a:pPr algn="ctr">
              <a:lnSpc>
                <a:spcPct val="130000"/>
              </a:lnSpc>
              <a:defRPr/>
            </a:pP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THỰC HIỆN NH</a:t>
            </a:r>
            <a:r>
              <a:rPr lang="vi-VN" sz="3200" b="1"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THẾ NÀO?</a:t>
            </a:r>
          </a:p>
          <a:p>
            <a:pPr algn="ctr">
              <a:lnSpc>
                <a:spcPct val="130000"/>
              </a:lnSpc>
              <a:defRPr/>
            </a:pPr>
            <a:endPar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3">
            <a:extLst>
              <a:ext uri="{FF2B5EF4-FFF2-40B4-BE49-F238E27FC236}">
                <a16:creationId xmlns:a16="http://schemas.microsoft.com/office/drawing/2014/main" id="{36A4DF93-D516-4F5C-98D4-C75FA8993C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3721" y="1230730"/>
            <a:ext cx="47244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460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134600" y="6356351"/>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3CC79-A933-47EC-B6C3-A2C256BDBC27}" type="slidenum">
              <a:rPr lang="en-US" smtClean="0"/>
              <a:pPr/>
              <a:t>24</a:t>
            </a:fld>
            <a:endParaRPr lang="en-US" dirty="0">
              <a:solidFill>
                <a:srgbClr val="FFFFFF"/>
              </a:solidFill>
            </a:endParaRPr>
          </a:p>
        </p:txBody>
      </p:sp>
      <p:pic>
        <p:nvPicPr>
          <p:cNvPr id="5" name="Picture 4"/>
          <p:cNvPicPr>
            <a:picLocks noChangeAspect="1"/>
          </p:cNvPicPr>
          <p:nvPr/>
        </p:nvPicPr>
        <p:blipFill rotWithShape="1">
          <a:blip r:embed="rId3"/>
          <a:srcRect l="34353" t="48005" r="37475" b="4777"/>
          <a:stretch/>
        </p:blipFill>
        <p:spPr>
          <a:xfrm>
            <a:off x="493295" y="988345"/>
            <a:ext cx="9125952" cy="5300461"/>
          </a:xfrm>
          <a:prstGeom prst="rect">
            <a:avLst/>
          </a:prstGeom>
        </p:spPr>
      </p:pic>
      <p:sp>
        <p:nvSpPr>
          <p:cNvPr id="7" name="Title 5">
            <a:extLst>
              <a:ext uri="{FF2B5EF4-FFF2-40B4-BE49-F238E27FC236}">
                <a16:creationId xmlns:a16="http://schemas.microsoft.com/office/drawing/2014/main" id="{741BA106-6989-450C-8931-618D61A5EC73}"/>
              </a:ext>
            </a:extLst>
          </p:cNvPr>
          <p:cNvSpPr txBox="1">
            <a:spLocks/>
          </p:cNvSpPr>
          <p:nvPr/>
        </p:nvSpPr>
        <p:spPr>
          <a:xfrm>
            <a:off x="624202" y="170394"/>
            <a:ext cx="9521805" cy="84406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KIỂM TRA, ĐÁNH GIÁ TIẾP CẬN NĂNG LỰC, PHẨM CHẤT</a:t>
            </a:r>
            <a:r>
              <a:rPr lang="en-US" sz="1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PHẨM CHẤT, NĂNG LỰC HỌC SINH</a:t>
            </a:r>
            <a:endParaRPr lang="en-US" sz="1800" b="1"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E9B1B9F-34DA-408B-85DF-2197A05DB84D}"/>
              </a:ext>
            </a:extLst>
          </p:cNvPr>
          <p:cNvSpPr txBox="1"/>
          <p:nvPr/>
        </p:nvSpPr>
        <p:spPr>
          <a:xfrm>
            <a:off x="9944099" y="2093495"/>
            <a:ext cx="1876927" cy="3293209"/>
          </a:xfrm>
          <a:prstGeom prst="rect">
            <a:avLst/>
          </a:prstGeom>
          <a:noFill/>
        </p:spPr>
        <p:txBody>
          <a:bodyPr wrap="square" rtlCol="0">
            <a:spAutoFit/>
          </a:bodyPr>
          <a:lstStyle/>
          <a:p>
            <a:pPr algn="ctr"/>
            <a:r>
              <a:rPr lang="en-US" sz="2600" b="1" dirty="0">
                <a:solidFill>
                  <a:srgbClr val="FF0000"/>
                </a:solidFill>
                <a:latin typeface="Times New Roman" panose="02020603050405020304" pitchFamily="18" charset="0"/>
                <a:cs typeface="Times New Roman" panose="02020603050405020304" pitchFamily="18" charset="0"/>
              </a:rPr>
              <a:t>ĐÁNH </a:t>
            </a:r>
          </a:p>
          <a:p>
            <a:pPr algn="ctr"/>
            <a:r>
              <a:rPr lang="en-US" sz="2600" b="1" dirty="0">
                <a:solidFill>
                  <a:srgbClr val="FF0000"/>
                </a:solidFill>
                <a:latin typeface="Times New Roman" panose="02020603050405020304" pitchFamily="18" charset="0"/>
                <a:cs typeface="Times New Roman" panose="02020603050405020304" pitchFamily="18" charset="0"/>
              </a:rPr>
              <a:t>GIÁ </a:t>
            </a:r>
          </a:p>
          <a:p>
            <a:pPr algn="ctr"/>
            <a:r>
              <a:rPr lang="en-US" sz="2600" b="1" dirty="0">
                <a:solidFill>
                  <a:srgbClr val="FF0000"/>
                </a:solidFill>
                <a:latin typeface="Times New Roman" panose="02020603050405020304" pitchFamily="18" charset="0"/>
                <a:cs typeface="Times New Roman" panose="02020603050405020304" pitchFamily="18" charset="0"/>
              </a:rPr>
              <a:t>VÌ </a:t>
            </a:r>
          </a:p>
          <a:p>
            <a:pPr algn="ctr"/>
            <a:r>
              <a:rPr lang="en-US" sz="2600" b="1" dirty="0">
                <a:solidFill>
                  <a:srgbClr val="FF0000"/>
                </a:solidFill>
                <a:latin typeface="Times New Roman" panose="02020603050405020304" pitchFamily="18" charset="0"/>
                <a:cs typeface="Times New Roman" panose="02020603050405020304" pitchFamily="18" charset="0"/>
              </a:rPr>
              <a:t>SỰ </a:t>
            </a:r>
          </a:p>
          <a:p>
            <a:pPr algn="ctr"/>
            <a:r>
              <a:rPr lang="en-US" sz="2600" b="1" dirty="0">
                <a:solidFill>
                  <a:srgbClr val="FF0000"/>
                </a:solidFill>
                <a:latin typeface="Times New Roman" panose="02020603050405020304" pitchFamily="18" charset="0"/>
                <a:cs typeface="Times New Roman" panose="02020603050405020304" pitchFamily="18" charset="0"/>
              </a:rPr>
              <a:t>TIẾN </a:t>
            </a:r>
          </a:p>
          <a:p>
            <a:pPr algn="ctr"/>
            <a:r>
              <a:rPr lang="en-US" sz="2600" b="1" dirty="0">
                <a:solidFill>
                  <a:srgbClr val="FF0000"/>
                </a:solidFill>
                <a:latin typeface="Times New Roman" panose="02020603050405020304" pitchFamily="18" charset="0"/>
                <a:cs typeface="Times New Roman" panose="02020603050405020304" pitchFamily="18" charset="0"/>
              </a:rPr>
              <a:t>BỘ NG</a:t>
            </a:r>
            <a:r>
              <a:rPr lang="vi-VN" sz="2600" b="1" dirty="0">
                <a:solidFill>
                  <a:srgbClr val="FF0000"/>
                </a:solidFill>
                <a:latin typeface="Times New Roman" panose="02020603050405020304" pitchFamily="18" charset="0"/>
                <a:cs typeface="Times New Roman" panose="02020603050405020304" pitchFamily="18" charset="0"/>
              </a:rPr>
              <a:t>Ư</a:t>
            </a:r>
            <a:r>
              <a:rPr lang="en-US" sz="2600" b="1" dirty="0">
                <a:solidFill>
                  <a:srgbClr val="FF0000"/>
                </a:solidFill>
                <a:latin typeface="Times New Roman" panose="02020603050405020304" pitchFamily="18" charset="0"/>
                <a:cs typeface="Times New Roman" panose="02020603050405020304" pitchFamily="18" charset="0"/>
              </a:rPr>
              <a:t>ỜI HỌC</a:t>
            </a:r>
            <a:endParaRPr lang="en-MY" sz="2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1790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3C68C-0287-F42F-10D8-0AE959384CCE}"/>
              </a:ext>
            </a:extLst>
          </p:cNvPr>
          <p:cNvSpPr>
            <a:spLocks noGrp="1"/>
          </p:cNvSpPr>
          <p:nvPr>
            <p:ph type="title"/>
          </p:nvPr>
        </p:nvSpPr>
        <p:spPr>
          <a:xfrm>
            <a:off x="2835443" y="238794"/>
            <a:ext cx="7848600" cy="711702"/>
          </a:xfrm>
        </p:spPr>
        <p:txBody>
          <a:bodyPr/>
          <a:lstStyle/>
          <a:p>
            <a:r>
              <a:rPr lang="en-US" sz="3000" b="1" dirty="0">
                <a:solidFill>
                  <a:srgbClr val="FF0000"/>
                </a:solidFill>
                <a:latin typeface="Times New Roman" panose="02020603050405020304" pitchFamily="18" charset="0"/>
                <a:cs typeface="Times New Roman" panose="02020603050405020304" pitchFamily="18" charset="0"/>
              </a:rPr>
              <a:t>ĐỔI MỚI VỀ KIỂM TRA ĐÁNH GIÁ</a:t>
            </a:r>
          </a:p>
        </p:txBody>
      </p:sp>
      <p:sp>
        <p:nvSpPr>
          <p:cNvPr id="7" name="Rectangle: Rounded Corners 6">
            <a:extLst>
              <a:ext uri="{FF2B5EF4-FFF2-40B4-BE49-F238E27FC236}">
                <a16:creationId xmlns:a16="http://schemas.microsoft.com/office/drawing/2014/main" id="{69139057-4BA9-F649-6390-80A048762EF6}"/>
              </a:ext>
            </a:extLst>
          </p:cNvPr>
          <p:cNvSpPr/>
          <p:nvPr/>
        </p:nvSpPr>
        <p:spPr>
          <a:xfrm>
            <a:off x="53817" y="789243"/>
            <a:ext cx="2557848" cy="8031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2060"/>
                </a:solidFill>
                <a:latin typeface="Times New Roman" panose="02020603050405020304" pitchFamily="18" charset="0"/>
                <a:cs typeface="Times New Roman" panose="02020603050405020304" pitchFamily="18" charset="0"/>
              </a:rPr>
              <a:t>Chương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trình</a:t>
            </a:r>
            <a:r>
              <a:rPr lang="en-US" sz="2200" dirty="0">
                <a:solidFill>
                  <a:srgbClr val="002060"/>
                </a:solidFill>
                <a:latin typeface="Times New Roman" panose="02020603050405020304" pitchFamily="18" charset="0"/>
                <a:cs typeface="Times New Roman" panose="02020603050405020304" pitchFamily="18" charset="0"/>
              </a:rPr>
              <a:t> 2006</a:t>
            </a:r>
          </a:p>
        </p:txBody>
      </p:sp>
      <p:sp>
        <p:nvSpPr>
          <p:cNvPr id="8" name="Arrow: Down 7">
            <a:extLst>
              <a:ext uri="{FF2B5EF4-FFF2-40B4-BE49-F238E27FC236}">
                <a16:creationId xmlns:a16="http://schemas.microsoft.com/office/drawing/2014/main" id="{ADC3C21B-DA6F-7673-BCB6-FA486D89B288}"/>
              </a:ext>
            </a:extLst>
          </p:cNvPr>
          <p:cNvSpPr/>
          <p:nvPr/>
        </p:nvSpPr>
        <p:spPr>
          <a:xfrm>
            <a:off x="965942" y="1689903"/>
            <a:ext cx="220464" cy="3009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Content Placeholder 2">
            <a:extLst>
              <a:ext uri="{FF2B5EF4-FFF2-40B4-BE49-F238E27FC236}">
                <a16:creationId xmlns:a16="http://schemas.microsoft.com/office/drawing/2014/main" id="{06C791AF-7036-729E-1DD7-A180FF1C1CC3}"/>
              </a:ext>
            </a:extLst>
          </p:cNvPr>
          <p:cNvSpPr txBox="1">
            <a:spLocks/>
          </p:cNvSpPr>
          <p:nvPr/>
        </p:nvSpPr>
        <p:spPr>
          <a:xfrm>
            <a:off x="-146925" y="1912206"/>
            <a:ext cx="4287795" cy="10595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UTM Swiss Condensed" panose="0200050000000000000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TM Swiss Condensed" panose="0200050000000000000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Swiss Condensed" panose="0200050000000000000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UTM Swiss Condensed" panose="0200050000000000000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UTM Swiss Condensed" panose="0200050000000000000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lgn="just">
              <a:lnSpc>
                <a:spcPct val="130000"/>
              </a:lnSpc>
              <a:spcBef>
                <a:spcPts val="300"/>
              </a:spcBef>
              <a:spcAft>
                <a:spcPts val="300"/>
              </a:spcAft>
              <a:buFontTx/>
              <a:buChar char="-"/>
            </a:pPr>
            <a:r>
              <a:rPr lang="en-US" sz="1600" b="1" dirty="0" err="1">
                <a:solidFill>
                  <a:srgbClr val="0E08F8"/>
                </a:solidFill>
                <a:latin typeface="Times New Roman" panose="02020603050405020304" pitchFamily="18" charset="0"/>
                <a:cs typeface="Times New Roman" panose="02020603050405020304" pitchFamily="18" charset="0"/>
              </a:rPr>
              <a:t>Thông</a:t>
            </a:r>
            <a:r>
              <a:rPr lang="en-US" sz="1600" b="1" dirty="0">
                <a:solidFill>
                  <a:srgbClr val="0E08F8"/>
                </a:solidFill>
                <a:latin typeface="Times New Roman" panose="02020603050405020304" pitchFamily="18" charset="0"/>
                <a:cs typeface="Times New Roman" panose="02020603050405020304" pitchFamily="18" charset="0"/>
              </a:rPr>
              <a:t> </a:t>
            </a:r>
            <a:r>
              <a:rPr lang="en-US" sz="1600" b="1" dirty="0" err="1">
                <a:solidFill>
                  <a:srgbClr val="0E08F8"/>
                </a:solidFill>
                <a:latin typeface="Times New Roman" panose="02020603050405020304" pitchFamily="18" charset="0"/>
                <a:cs typeface="Times New Roman" panose="02020603050405020304" pitchFamily="18" charset="0"/>
              </a:rPr>
              <a:t>tư</a:t>
            </a:r>
            <a:r>
              <a:rPr lang="en-US" sz="1600" b="1" dirty="0">
                <a:solidFill>
                  <a:srgbClr val="0E08F8"/>
                </a:solidFill>
                <a:latin typeface="Times New Roman" panose="02020603050405020304" pitchFamily="18" charset="0"/>
                <a:cs typeface="Times New Roman" panose="02020603050405020304" pitchFamily="18" charset="0"/>
              </a:rPr>
              <a:t> </a:t>
            </a:r>
            <a:r>
              <a:rPr lang="en-US" sz="1600" b="1" dirty="0" err="1">
                <a:solidFill>
                  <a:srgbClr val="0E08F8"/>
                </a:solidFill>
                <a:latin typeface="Times New Roman" panose="02020603050405020304" pitchFamily="18" charset="0"/>
                <a:cs typeface="Times New Roman" panose="02020603050405020304" pitchFamily="18" charset="0"/>
              </a:rPr>
              <a:t>số</a:t>
            </a:r>
            <a:r>
              <a:rPr lang="en-US" sz="1600" b="1" dirty="0">
                <a:solidFill>
                  <a:srgbClr val="0E08F8"/>
                </a:solidFill>
                <a:latin typeface="Times New Roman" panose="02020603050405020304" pitchFamily="18" charset="0"/>
                <a:cs typeface="Times New Roman" panose="02020603050405020304" pitchFamily="18" charset="0"/>
              </a:rPr>
              <a:t> 30/2014/TT-BGDĐT</a:t>
            </a:r>
          </a:p>
          <a:p>
            <a:pPr algn="just">
              <a:lnSpc>
                <a:spcPct val="130000"/>
              </a:lnSpc>
              <a:spcBef>
                <a:spcPts val="300"/>
              </a:spcBef>
              <a:spcAft>
                <a:spcPts val="300"/>
              </a:spcAft>
              <a:buFontTx/>
              <a:buChar char="-"/>
            </a:pPr>
            <a:r>
              <a:rPr lang="en-US" sz="1600" b="1" dirty="0" err="1">
                <a:solidFill>
                  <a:srgbClr val="0E08F8"/>
                </a:solidFill>
                <a:latin typeface="Times New Roman" panose="02020603050405020304" pitchFamily="18" charset="0"/>
                <a:cs typeface="Times New Roman" panose="02020603050405020304" pitchFamily="18" charset="0"/>
              </a:rPr>
              <a:t>Thông</a:t>
            </a:r>
            <a:r>
              <a:rPr lang="en-US" sz="1600" b="1" dirty="0">
                <a:solidFill>
                  <a:srgbClr val="0E08F8"/>
                </a:solidFill>
                <a:latin typeface="Times New Roman" panose="02020603050405020304" pitchFamily="18" charset="0"/>
                <a:cs typeface="Times New Roman" panose="02020603050405020304" pitchFamily="18" charset="0"/>
              </a:rPr>
              <a:t> </a:t>
            </a:r>
            <a:r>
              <a:rPr lang="en-US" sz="1600" b="1" dirty="0" err="1">
                <a:solidFill>
                  <a:srgbClr val="0E08F8"/>
                </a:solidFill>
                <a:latin typeface="Times New Roman" panose="02020603050405020304" pitchFamily="18" charset="0"/>
                <a:cs typeface="Times New Roman" panose="02020603050405020304" pitchFamily="18" charset="0"/>
              </a:rPr>
              <a:t>tư</a:t>
            </a:r>
            <a:r>
              <a:rPr lang="en-US" sz="1600" b="1" dirty="0">
                <a:solidFill>
                  <a:srgbClr val="0E08F8"/>
                </a:solidFill>
                <a:latin typeface="Times New Roman" panose="02020603050405020304" pitchFamily="18" charset="0"/>
                <a:cs typeface="Times New Roman" panose="02020603050405020304" pitchFamily="18" charset="0"/>
              </a:rPr>
              <a:t> </a:t>
            </a:r>
            <a:r>
              <a:rPr lang="en-US" sz="1600" b="1" dirty="0" err="1">
                <a:solidFill>
                  <a:srgbClr val="0E08F8"/>
                </a:solidFill>
                <a:latin typeface="Times New Roman" panose="02020603050405020304" pitchFamily="18" charset="0"/>
                <a:cs typeface="Times New Roman" panose="02020603050405020304" pitchFamily="18" charset="0"/>
              </a:rPr>
              <a:t>số</a:t>
            </a:r>
            <a:r>
              <a:rPr lang="en-US" sz="1600" b="1" dirty="0">
                <a:solidFill>
                  <a:srgbClr val="0E08F8"/>
                </a:solidFill>
                <a:latin typeface="Times New Roman" panose="02020603050405020304" pitchFamily="18" charset="0"/>
                <a:cs typeface="Times New Roman" panose="02020603050405020304" pitchFamily="18" charset="0"/>
              </a:rPr>
              <a:t> 22/2016/TT-BGDĐT</a:t>
            </a:r>
          </a:p>
        </p:txBody>
      </p:sp>
      <p:sp>
        <p:nvSpPr>
          <p:cNvPr id="10" name="Rectangle: Rounded Corners 9">
            <a:extLst>
              <a:ext uri="{FF2B5EF4-FFF2-40B4-BE49-F238E27FC236}">
                <a16:creationId xmlns:a16="http://schemas.microsoft.com/office/drawing/2014/main" id="{9B819D80-F10F-981B-5217-CB316D0BC553}"/>
              </a:ext>
            </a:extLst>
          </p:cNvPr>
          <p:cNvSpPr/>
          <p:nvPr/>
        </p:nvSpPr>
        <p:spPr>
          <a:xfrm>
            <a:off x="9592237" y="858638"/>
            <a:ext cx="2599763" cy="82342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2060"/>
                </a:solidFill>
                <a:latin typeface="Times New Roman" panose="02020603050405020304" pitchFamily="18" charset="0"/>
                <a:cs typeface="Times New Roman" panose="02020603050405020304" pitchFamily="18" charset="0"/>
              </a:rPr>
              <a:t>Chương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trình</a:t>
            </a:r>
            <a:r>
              <a:rPr lang="en-US" sz="2200" dirty="0">
                <a:solidFill>
                  <a:srgbClr val="002060"/>
                </a:solidFill>
                <a:latin typeface="Times New Roman" panose="02020603050405020304" pitchFamily="18" charset="0"/>
                <a:cs typeface="Times New Roman" panose="02020603050405020304" pitchFamily="18" charset="0"/>
              </a:rPr>
              <a:t> 2018</a:t>
            </a:r>
          </a:p>
        </p:txBody>
      </p:sp>
      <p:sp>
        <p:nvSpPr>
          <p:cNvPr id="11" name="Arrow: Down 10">
            <a:extLst>
              <a:ext uri="{FF2B5EF4-FFF2-40B4-BE49-F238E27FC236}">
                <a16:creationId xmlns:a16="http://schemas.microsoft.com/office/drawing/2014/main" id="{F1902FA8-121C-0D00-61D9-610574455996}"/>
              </a:ext>
            </a:extLst>
          </p:cNvPr>
          <p:cNvSpPr/>
          <p:nvPr/>
        </p:nvSpPr>
        <p:spPr>
          <a:xfrm>
            <a:off x="10922507" y="1776714"/>
            <a:ext cx="270212" cy="3468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Content Placeholder 2">
            <a:extLst>
              <a:ext uri="{FF2B5EF4-FFF2-40B4-BE49-F238E27FC236}">
                <a16:creationId xmlns:a16="http://schemas.microsoft.com/office/drawing/2014/main" id="{FC6EA6F3-08BC-B62A-AB55-471DBEAB433A}"/>
              </a:ext>
            </a:extLst>
          </p:cNvPr>
          <p:cNvSpPr txBox="1">
            <a:spLocks/>
          </p:cNvSpPr>
          <p:nvPr/>
        </p:nvSpPr>
        <p:spPr>
          <a:xfrm>
            <a:off x="8963096" y="2071136"/>
            <a:ext cx="3429432" cy="690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UTM Swiss Condensed" panose="0200050000000000000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TM Swiss Condensed" panose="0200050000000000000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Swiss Condensed" panose="0200050000000000000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UTM Swiss Condensed" panose="0200050000000000000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UTM Swiss Condensed" panose="0200050000000000000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lgn="just">
              <a:lnSpc>
                <a:spcPct val="130000"/>
              </a:lnSpc>
              <a:spcBef>
                <a:spcPts val="300"/>
              </a:spcBef>
              <a:spcAft>
                <a:spcPts val="300"/>
              </a:spcAft>
              <a:buFontTx/>
              <a:buChar char="-"/>
            </a:pPr>
            <a:r>
              <a:rPr lang="en-US" sz="1600" b="1" dirty="0" err="1">
                <a:solidFill>
                  <a:srgbClr val="0E08F8"/>
                </a:solidFill>
                <a:latin typeface="Times New Roman" panose="02020603050405020304" pitchFamily="18" charset="0"/>
                <a:cs typeface="Times New Roman" panose="02020603050405020304" pitchFamily="18" charset="0"/>
              </a:rPr>
              <a:t>Thông</a:t>
            </a:r>
            <a:r>
              <a:rPr lang="en-US" sz="1600" b="1" dirty="0">
                <a:solidFill>
                  <a:srgbClr val="0E08F8"/>
                </a:solidFill>
                <a:latin typeface="Times New Roman" panose="02020603050405020304" pitchFamily="18" charset="0"/>
                <a:cs typeface="Times New Roman" panose="02020603050405020304" pitchFamily="18" charset="0"/>
              </a:rPr>
              <a:t> </a:t>
            </a:r>
            <a:r>
              <a:rPr lang="en-US" sz="1600" b="1" dirty="0" err="1">
                <a:solidFill>
                  <a:srgbClr val="0E08F8"/>
                </a:solidFill>
                <a:latin typeface="Times New Roman" panose="02020603050405020304" pitchFamily="18" charset="0"/>
                <a:cs typeface="Times New Roman" panose="02020603050405020304" pitchFamily="18" charset="0"/>
              </a:rPr>
              <a:t>tư</a:t>
            </a:r>
            <a:r>
              <a:rPr lang="en-US" sz="1600" b="1" dirty="0">
                <a:solidFill>
                  <a:srgbClr val="0E08F8"/>
                </a:solidFill>
                <a:latin typeface="Times New Roman" panose="02020603050405020304" pitchFamily="18" charset="0"/>
                <a:cs typeface="Times New Roman" panose="02020603050405020304" pitchFamily="18" charset="0"/>
              </a:rPr>
              <a:t> </a:t>
            </a:r>
            <a:r>
              <a:rPr lang="en-US" sz="1600" b="1" dirty="0" err="1">
                <a:solidFill>
                  <a:srgbClr val="0E08F8"/>
                </a:solidFill>
                <a:latin typeface="Times New Roman" panose="02020603050405020304" pitchFamily="18" charset="0"/>
                <a:cs typeface="Times New Roman" panose="02020603050405020304" pitchFamily="18" charset="0"/>
              </a:rPr>
              <a:t>số</a:t>
            </a:r>
            <a:r>
              <a:rPr lang="en-US" sz="1600" b="1" dirty="0">
                <a:solidFill>
                  <a:srgbClr val="0E08F8"/>
                </a:solidFill>
                <a:latin typeface="Times New Roman" panose="02020603050405020304" pitchFamily="18" charset="0"/>
                <a:cs typeface="Times New Roman" panose="02020603050405020304" pitchFamily="18" charset="0"/>
              </a:rPr>
              <a:t> 27/2020/TT-BGDĐT</a:t>
            </a:r>
          </a:p>
        </p:txBody>
      </p:sp>
      <p:graphicFrame>
        <p:nvGraphicFramePr>
          <p:cNvPr id="13" name="Table 12">
            <a:extLst>
              <a:ext uri="{FF2B5EF4-FFF2-40B4-BE49-F238E27FC236}">
                <a16:creationId xmlns:a16="http://schemas.microsoft.com/office/drawing/2014/main" id="{C994EC1B-3D61-41B8-B897-D0577254F5A2}"/>
              </a:ext>
            </a:extLst>
          </p:cNvPr>
          <p:cNvGraphicFramePr>
            <a:graphicFrameLocks noGrp="1"/>
          </p:cNvGraphicFramePr>
          <p:nvPr>
            <p:extLst/>
          </p:nvPr>
        </p:nvGraphicFramePr>
        <p:xfrm>
          <a:off x="78205" y="2749217"/>
          <a:ext cx="11971421" cy="3913409"/>
        </p:xfrm>
        <a:graphic>
          <a:graphicData uri="http://schemas.openxmlformats.org/drawingml/2006/table">
            <a:tbl>
              <a:tblPr firstRow="1" bandRow="1"/>
              <a:tblGrid>
                <a:gridCol w="4760727">
                  <a:extLst>
                    <a:ext uri="{9D8B030D-6E8A-4147-A177-3AD203B41FA5}">
                      <a16:colId xmlns:a16="http://schemas.microsoft.com/office/drawing/2014/main" val="20000"/>
                    </a:ext>
                  </a:extLst>
                </a:gridCol>
                <a:gridCol w="7210694">
                  <a:extLst>
                    <a:ext uri="{9D8B030D-6E8A-4147-A177-3AD203B41FA5}">
                      <a16:colId xmlns:a16="http://schemas.microsoft.com/office/drawing/2014/main" val="20001"/>
                    </a:ext>
                  </a:extLst>
                </a:gridCol>
              </a:tblGrid>
              <a:tr h="334139">
                <a:tc gridSpan="2">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PHƯƠNG PHÁP ĐÁNH GIÁ HỌC SINH TIỂU HỌC</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09415"/>
                    </a:solidFill>
                  </a:tcPr>
                </a:tc>
                <a:tc hMerge="1">
                  <a:txBody>
                    <a:bodyPr/>
                    <a:lstStyle/>
                    <a:p>
                      <a:pPr algn="ctr">
                        <a:lnSpc>
                          <a:spcPct val="100000"/>
                        </a:lnSpc>
                      </a:pPr>
                      <a:endParaRPr lang="en-US" dirty="0"/>
                    </a:p>
                  </a:txBody>
                  <a:tcPr anchor="ctr"/>
                </a:tc>
                <a:extLst>
                  <a:ext uri="{0D108BD9-81ED-4DB2-BD59-A6C34878D82A}">
                    <a16:rowId xmlns:a16="http://schemas.microsoft.com/office/drawing/2014/main" val="10000"/>
                  </a:ext>
                </a:extLst>
              </a:tr>
              <a:tr h="577151">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err="1">
                          <a:latin typeface="Times New Roman" panose="02020603050405020304" pitchFamily="18" charset="0"/>
                          <a:ea typeface="Arial" charset="0"/>
                          <a:cs typeface="Times New Roman" panose="02020603050405020304" pitchFamily="18" charset="0"/>
                        </a:rPr>
                        <a:t>Thông</a:t>
                      </a:r>
                      <a:r>
                        <a:rPr lang="en-US" sz="1200" b="1" dirty="0">
                          <a:latin typeface="Times New Roman" panose="02020603050405020304" pitchFamily="18" charset="0"/>
                          <a:ea typeface="Arial" charset="0"/>
                          <a:cs typeface="Times New Roman" panose="02020603050405020304" pitchFamily="18" charset="0"/>
                        </a:rPr>
                        <a:t> </a:t>
                      </a:r>
                      <a:r>
                        <a:rPr lang="en-US" sz="1200" b="1" dirty="0" err="1">
                          <a:latin typeface="Times New Roman" panose="02020603050405020304" pitchFamily="18" charset="0"/>
                          <a:ea typeface="Arial" charset="0"/>
                          <a:cs typeface="Times New Roman" panose="02020603050405020304" pitchFamily="18" charset="0"/>
                        </a:rPr>
                        <a:t>tư</a:t>
                      </a:r>
                      <a:r>
                        <a:rPr lang="en-US" sz="1200" b="1" dirty="0">
                          <a:latin typeface="Times New Roman" panose="02020603050405020304" pitchFamily="18" charset="0"/>
                          <a:ea typeface="Arial" charset="0"/>
                          <a:cs typeface="Times New Roman" panose="02020603050405020304" pitchFamily="18" charset="0"/>
                        </a:rPr>
                        <a:t> </a:t>
                      </a:r>
                      <a:r>
                        <a:rPr lang="en-US" sz="1200" b="1" dirty="0" err="1">
                          <a:latin typeface="Times New Roman" panose="02020603050405020304" pitchFamily="18" charset="0"/>
                          <a:ea typeface="Arial" charset="0"/>
                          <a:cs typeface="Times New Roman" panose="02020603050405020304" pitchFamily="18" charset="0"/>
                        </a:rPr>
                        <a:t>số</a:t>
                      </a:r>
                      <a:r>
                        <a:rPr lang="en-US" sz="1200" b="1" dirty="0">
                          <a:latin typeface="Times New Roman" panose="02020603050405020304" pitchFamily="18" charset="0"/>
                          <a:ea typeface="Arial" charset="0"/>
                          <a:cs typeface="Times New Roman" panose="02020603050405020304" pitchFamily="18" charset="0"/>
                        </a:rPr>
                        <a:t> 30 </a:t>
                      </a:r>
                      <a:r>
                        <a:rPr lang="en-US" sz="1200" b="1" dirty="0" err="1">
                          <a:latin typeface="Times New Roman" panose="02020603050405020304" pitchFamily="18" charset="0"/>
                          <a:ea typeface="Arial" charset="0"/>
                          <a:cs typeface="Times New Roman" panose="02020603050405020304" pitchFamily="18" charset="0"/>
                        </a:rPr>
                        <a:t>và</a:t>
                      </a:r>
                      <a:r>
                        <a:rPr lang="en-US" sz="1200" b="1" dirty="0">
                          <a:latin typeface="Times New Roman" panose="02020603050405020304" pitchFamily="18" charset="0"/>
                          <a:ea typeface="Arial" charset="0"/>
                          <a:cs typeface="Times New Roman" panose="02020603050405020304" pitchFamily="18" charset="0"/>
                        </a:rPr>
                        <a:t> </a:t>
                      </a:r>
                      <a:r>
                        <a:rPr lang="en-US" sz="1200" b="1" dirty="0" err="1">
                          <a:latin typeface="Times New Roman" panose="02020603050405020304" pitchFamily="18" charset="0"/>
                          <a:ea typeface="Arial" charset="0"/>
                          <a:cs typeface="Times New Roman" panose="02020603050405020304" pitchFamily="18" charset="0"/>
                        </a:rPr>
                        <a:t>Thông</a:t>
                      </a:r>
                      <a:r>
                        <a:rPr lang="en-US" sz="1200" b="1" dirty="0">
                          <a:latin typeface="Times New Roman" panose="02020603050405020304" pitchFamily="18" charset="0"/>
                          <a:ea typeface="Arial" charset="0"/>
                          <a:cs typeface="Times New Roman" panose="02020603050405020304" pitchFamily="18" charset="0"/>
                        </a:rPr>
                        <a:t> </a:t>
                      </a:r>
                      <a:r>
                        <a:rPr lang="en-US" sz="1200" b="1" dirty="0" err="1">
                          <a:latin typeface="Times New Roman" panose="02020603050405020304" pitchFamily="18" charset="0"/>
                          <a:ea typeface="Arial" charset="0"/>
                          <a:cs typeface="Times New Roman" panose="02020603050405020304" pitchFamily="18" charset="0"/>
                        </a:rPr>
                        <a:t>tư</a:t>
                      </a:r>
                      <a:r>
                        <a:rPr lang="en-US" sz="1200" b="1" dirty="0">
                          <a:latin typeface="Times New Roman" panose="02020603050405020304" pitchFamily="18" charset="0"/>
                          <a:ea typeface="Arial" charset="0"/>
                          <a:cs typeface="Times New Roman" panose="02020603050405020304" pitchFamily="18" charset="0"/>
                        </a:rPr>
                        <a:t> </a:t>
                      </a:r>
                      <a:r>
                        <a:rPr lang="en-US" sz="1200" b="1" dirty="0" err="1">
                          <a:latin typeface="Times New Roman" panose="02020603050405020304" pitchFamily="18" charset="0"/>
                          <a:ea typeface="Arial" charset="0"/>
                          <a:cs typeface="Times New Roman" panose="02020603050405020304" pitchFamily="18" charset="0"/>
                        </a:rPr>
                        <a:t>số</a:t>
                      </a:r>
                      <a:r>
                        <a:rPr lang="en-US" sz="1200" b="1" dirty="0">
                          <a:latin typeface="Times New Roman" panose="02020603050405020304" pitchFamily="18" charset="0"/>
                          <a:ea typeface="Arial" charset="0"/>
                          <a:cs typeface="Times New Roman" panose="02020603050405020304" pitchFamily="18" charset="0"/>
                        </a:rPr>
                        <a:t> 22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ea typeface="Arial" charset="0"/>
                          <a:cs typeface="Times New Roman" panose="02020603050405020304" pitchFamily="18" charset="0"/>
                        </a:rPr>
                        <a:t>(</a:t>
                      </a:r>
                      <a:r>
                        <a:rPr lang="en-US" sz="1200" b="1" dirty="0" err="1">
                          <a:latin typeface="Times New Roman" panose="02020603050405020304" pitchFamily="18" charset="0"/>
                          <a:ea typeface="Arial" charset="0"/>
                          <a:cs typeface="Times New Roman" panose="02020603050405020304" pitchFamily="18" charset="0"/>
                        </a:rPr>
                        <a:t>theo</a:t>
                      </a:r>
                      <a:r>
                        <a:rPr lang="en-US" sz="1200" b="1" dirty="0">
                          <a:latin typeface="Times New Roman" panose="02020603050405020304" pitchFamily="18" charset="0"/>
                          <a:ea typeface="Arial" charset="0"/>
                          <a:cs typeface="Times New Roman" panose="02020603050405020304" pitchFamily="18" charset="0"/>
                        </a:rPr>
                        <a:t> </a:t>
                      </a:r>
                      <a:r>
                        <a:rPr lang="en-US" sz="1200" b="1" dirty="0" err="1">
                          <a:latin typeface="Times New Roman" panose="02020603050405020304" pitchFamily="18" charset="0"/>
                          <a:ea typeface="Arial" charset="0"/>
                          <a:cs typeface="Times New Roman" panose="02020603050405020304" pitchFamily="18" charset="0"/>
                        </a:rPr>
                        <a:t>Chương</a:t>
                      </a:r>
                      <a:r>
                        <a:rPr lang="en-US" sz="1200" b="1" dirty="0">
                          <a:latin typeface="Times New Roman" panose="02020603050405020304" pitchFamily="18" charset="0"/>
                          <a:ea typeface="Arial" charset="0"/>
                          <a:cs typeface="Times New Roman" panose="02020603050405020304" pitchFamily="18" charset="0"/>
                        </a:rPr>
                        <a:t> </a:t>
                      </a:r>
                      <a:r>
                        <a:rPr lang="en-US" sz="1200" b="1" dirty="0" err="1">
                          <a:latin typeface="Times New Roman" panose="02020603050405020304" pitchFamily="18" charset="0"/>
                          <a:ea typeface="Arial" charset="0"/>
                          <a:cs typeface="Times New Roman" panose="02020603050405020304" pitchFamily="18" charset="0"/>
                        </a:rPr>
                        <a:t>trình</a:t>
                      </a:r>
                      <a:r>
                        <a:rPr lang="en-US" sz="1200" b="1" dirty="0">
                          <a:latin typeface="Times New Roman" panose="02020603050405020304" pitchFamily="18" charset="0"/>
                          <a:ea typeface="Arial" charset="0"/>
                          <a:cs typeface="Times New Roman" panose="02020603050405020304" pitchFamily="18" charset="0"/>
                        </a:rPr>
                        <a:t> GDPT 2006)</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09415">
                        <a:tint val="4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100000"/>
                        </a:lnSpc>
                      </a:pPr>
                      <a:r>
                        <a:rPr lang="en-US" sz="1200" b="1" dirty="0" err="1">
                          <a:latin typeface="Times New Roman" panose="02020603050405020304" pitchFamily="18" charset="0"/>
                          <a:ea typeface="Arial" charset="0"/>
                          <a:cs typeface="Times New Roman" panose="02020603050405020304" pitchFamily="18" charset="0"/>
                        </a:rPr>
                        <a:t>Thông</a:t>
                      </a:r>
                      <a:r>
                        <a:rPr lang="en-US" sz="1200" b="1" dirty="0">
                          <a:latin typeface="Times New Roman" panose="02020603050405020304" pitchFamily="18" charset="0"/>
                          <a:ea typeface="Arial" charset="0"/>
                          <a:cs typeface="Times New Roman" panose="02020603050405020304" pitchFamily="18" charset="0"/>
                        </a:rPr>
                        <a:t> </a:t>
                      </a:r>
                      <a:r>
                        <a:rPr lang="en-US" sz="1200" b="1" dirty="0" err="1">
                          <a:latin typeface="Times New Roman" panose="02020603050405020304" pitchFamily="18" charset="0"/>
                          <a:ea typeface="Arial" charset="0"/>
                          <a:cs typeface="Times New Roman" panose="02020603050405020304" pitchFamily="18" charset="0"/>
                        </a:rPr>
                        <a:t>tư</a:t>
                      </a:r>
                      <a:r>
                        <a:rPr lang="en-US" sz="1200" b="1" dirty="0">
                          <a:latin typeface="Times New Roman" panose="02020603050405020304" pitchFamily="18" charset="0"/>
                          <a:ea typeface="Arial" charset="0"/>
                          <a:cs typeface="Times New Roman" panose="02020603050405020304" pitchFamily="18" charset="0"/>
                        </a:rPr>
                        <a:t> </a:t>
                      </a:r>
                      <a:r>
                        <a:rPr lang="en-US" sz="1200" b="1" dirty="0" err="1">
                          <a:latin typeface="Times New Roman" panose="02020603050405020304" pitchFamily="18" charset="0"/>
                          <a:ea typeface="Arial" charset="0"/>
                          <a:cs typeface="Times New Roman" panose="02020603050405020304" pitchFamily="18" charset="0"/>
                        </a:rPr>
                        <a:t>số</a:t>
                      </a:r>
                      <a:r>
                        <a:rPr lang="en-US" sz="1200" b="1" dirty="0">
                          <a:latin typeface="Times New Roman" panose="02020603050405020304" pitchFamily="18" charset="0"/>
                          <a:ea typeface="Arial" charset="0"/>
                          <a:cs typeface="Times New Roman" panose="02020603050405020304" pitchFamily="18" charset="0"/>
                        </a:rPr>
                        <a:t> 27 </a:t>
                      </a:r>
                    </a:p>
                    <a:p>
                      <a:pPr algn="ctr">
                        <a:lnSpc>
                          <a:spcPct val="100000"/>
                        </a:lnSpc>
                      </a:pPr>
                      <a:r>
                        <a:rPr lang="en-US" sz="1200" b="1" dirty="0">
                          <a:latin typeface="Times New Roman" panose="02020603050405020304" pitchFamily="18" charset="0"/>
                          <a:ea typeface="Arial" charset="0"/>
                          <a:cs typeface="Times New Roman" panose="02020603050405020304" pitchFamily="18" charset="0"/>
                        </a:rPr>
                        <a:t>(</a:t>
                      </a:r>
                      <a:r>
                        <a:rPr lang="en-US" sz="1200" b="1" dirty="0" err="1">
                          <a:latin typeface="Times New Roman" panose="02020603050405020304" pitchFamily="18" charset="0"/>
                          <a:ea typeface="Arial" charset="0"/>
                          <a:cs typeface="Times New Roman" panose="02020603050405020304" pitchFamily="18" charset="0"/>
                        </a:rPr>
                        <a:t>theo</a:t>
                      </a:r>
                      <a:r>
                        <a:rPr lang="en-US" sz="1200" b="1" dirty="0">
                          <a:latin typeface="Times New Roman" panose="02020603050405020304" pitchFamily="18" charset="0"/>
                          <a:ea typeface="Arial" charset="0"/>
                          <a:cs typeface="Times New Roman" panose="02020603050405020304" pitchFamily="18" charset="0"/>
                        </a:rPr>
                        <a:t> </a:t>
                      </a:r>
                      <a:r>
                        <a:rPr lang="en-US" sz="1200" b="1" dirty="0" err="1">
                          <a:latin typeface="Times New Roman" panose="02020603050405020304" pitchFamily="18" charset="0"/>
                          <a:ea typeface="Arial" charset="0"/>
                          <a:cs typeface="Times New Roman" panose="02020603050405020304" pitchFamily="18" charset="0"/>
                        </a:rPr>
                        <a:t>Chương</a:t>
                      </a:r>
                      <a:r>
                        <a:rPr lang="en-US" sz="1200" b="1" dirty="0">
                          <a:latin typeface="Times New Roman" panose="02020603050405020304" pitchFamily="18" charset="0"/>
                          <a:ea typeface="Arial" charset="0"/>
                          <a:cs typeface="Times New Roman" panose="02020603050405020304" pitchFamily="18" charset="0"/>
                        </a:rPr>
                        <a:t> </a:t>
                      </a:r>
                      <a:r>
                        <a:rPr lang="en-US" sz="1200" b="1" dirty="0" err="1">
                          <a:latin typeface="Times New Roman" panose="02020603050405020304" pitchFamily="18" charset="0"/>
                          <a:ea typeface="Arial" charset="0"/>
                          <a:cs typeface="Times New Roman" panose="02020603050405020304" pitchFamily="18" charset="0"/>
                        </a:rPr>
                        <a:t>trình</a:t>
                      </a:r>
                      <a:r>
                        <a:rPr lang="en-US" sz="1200" b="1" dirty="0">
                          <a:latin typeface="Times New Roman" panose="02020603050405020304" pitchFamily="18" charset="0"/>
                          <a:ea typeface="Arial" charset="0"/>
                          <a:cs typeface="Times New Roman" panose="02020603050405020304" pitchFamily="18" charset="0"/>
                        </a:rPr>
                        <a:t> GDPT 2018)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09415">
                        <a:tint val="40000"/>
                      </a:srgbClr>
                    </a:solidFill>
                  </a:tcPr>
                </a:tc>
                <a:extLst>
                  <a:ext uri="{0D108BD9-81ED-4DB2-BD59-A6C34878D82A}">
                    <a16:rowId xmlns:a16="http://schemas.microsoft.com/office/drawing/2014/main" val="10001"/>
                  </a:ext>
                </a:extLst>
              </a:tr>
              <a:tr h="2962878">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just"/>
                      <a:r>
                        <a:rPr lang="pt-BR" sz="1200" b="0" i="1" kern="1200" dirty="0" err="1">
                          <a:solidFill>
                            <a:srgbClr val="FF0000"/>
                          </a:solidFill>
                          <a:effectLst/>
                          <a:latin typeface="Times New Roman" panose="02020603050405020304" pitchFamily="18" charset="0"/>
                          <a:ea typeface="Arial" charset="0"/>
                          <a:cs typeface="Times New Roman" panose="02020603050405020304" pitchFamily="18" charset="0"/>
                        </a:rPr>
                        <a:t>Chưa</a:t>
                      </a:r>
                      <a:r>
                        <a:rPr lang="pt-BR" sz="1200" b="0" i="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dirty="0" err="1">
                          <a:solidFill>
                            <a:srgbClr val="FF0000"/>
                          </a:solidFill>
                          <a:effectLst/>
                          <a:latin typeface="Times New Roman" panose="02020603050405020304" pitchFamily="18" charset="0"/>
                          <a:ea typeface="Arial" charset="0"/>
                          <a:cs typeface="Times New Roman" panose="02020603050405020304" pitchFamily="18" charset="0"/>
                        </a:rPr>
                        <a:t>nêu</a:t>
                      </a:r>
                      <a:r>
                        <a:rPr lang="pt-BR" sz="1200" b="0" i="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dirty="0" err="1">
                          <a:solidFill>
                            <a:srgbClr val="FF0000"/>
                          </a:solidFill>
                          <a:effectLst/>
                          <a:latin typeface="Times New Roman" panose="02020603050405020304" pitchFamily="18" charset="0"/>
                          <a:ea typeface="Arial" charset="0"/>
                          <a:cs typeface="Times New Roman" panose="02020603050405020304" pitchFamily="18" charset="0"/>
                        </a:rPr>
                        <a:t>ra</a:t>
                      </a:r>
                      <a:r>
                        <a:rPr lang="pt-BR" sz="1200" b="0" i="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dirty="0" err="1">
                          <a:solidFill>
                            <a:srgbClr val="FF0000"/>
                          </a:solidFill>
                          <a:effectLst/>
                          <a:latin typeface="Times New Roman" panose="02020603050405020304" pitchFamily="18" charset="0"/>
                          <a:ea typeface="Arial" charset="0"/>
                          <a:cs typeface="Times New Roman" panose="02020603050405020304" pitchFamily="18" charset="0"/>
                        </a:rPr>
                        <a:t>phương</a:t>
                      </a:r>
                      <a:r>
                        <a:rPr lang="pt-BR" sz="1200" b="0" i="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dirty="0" err="1">
                          <a:solidFill>
                            <a:srgbClr val="FF0000"/>
                          </a:solidFill>
                          <a:effectLst/>
                          <a:latin typeface="Times New Roman" panose="02020603050405020304" pitchFamily="18" charset="0"/>
                          <a:ea typeface="Arial" charset="0"/>
                          <a:cs typeface="Times New Roman" panose="02020603050405020304" pitchFamily="18" charset="0"/>
                        </a:rPr>
                        <a:t>pháp</a:t>
                      </a:r>
                      <a:r>
                        <a:rPr lang="pt-BR" sz="1200" b="0" i="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dirty="0" err="1">
                          <a:solidFill>
                            <a:srgbClr val="FF0000"/>
                          </a:solidFill>
                          <a:effectLst/>
                          <a:latin typeface="Times New Roman" panose="02020603050405020304" pitchFamily="18" charset="0"/>
                          <a:ea typeface="Arial" charset="0"/>
                          <a:cs typeface="Times New Roman" panose="02020603050405020304" pitchFamily="18" charset="0"/>
                        </a:rPr>
                        <a:t>đánh</a:t>
                      </a:r>
                      <a:r>
                        <a:rPr lang="pt-BR" sz="1200" b="0" i="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dirty="0" err="1">
                          <a:solidFill>
                            <a:srgbClr val="FF0000"/>
                          </a:solidFill>
                          <a:effectLst/>
                          <a:latin typeface="Times New Roman" panose="02020603050405020304" pitchFamily="18" charset="0"/>
                          <a:ea typeface="Arial" charset="0"/>
                          <a:cs typeface="Times New Roman" panose="02020603050405020304" pitchFamily="18" charset="0"/>
                        </a:rPr>
                        <a:t>giá</a:t>
                      </a:r>
                      <a:r>
                        <a:rPr lang="pt-BR" sz="1200" b="0" i="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dirty="0" err="1">
                          <a:solidFill>
                            <a:srgbClr val="FF0000"/>
                          </a:solidFill>
                          <a:effectLst/>
                          <a:latin typeface="Times New Roman" panose="02020603050405020304" pitchFamily="18" charset="0"/>
                          <a:ea typeface="Arial" charset="0"/>
                          <a:cs typeface="Times New Roman" panose="02020603050405020304" pitchFamily="18" charset="0"/>
                        </a:rPr>
                        <a:t>cụ</a:t>
                      </a:r>
                      <a:r>
                        <a:rPr lang="pt-BR" sz="1200" b="0" i="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dirty="0" err="1">
                          <a:solidFill>
                            <a:srgbClr val="FF0000"/>
                          </a:solidFill>
                          <a:effectLst/>
                          <a:latin typeface="Times New Roman" panose="02020603050405020304" pitchFamily="18" charset="0"/>
                          <a:ea typeface="Arial" charset="0"/>
                          <a:cs typeface="Times New Roman" panose="02020603050405020304" pitchFamily="18" charset="0"/>
                        </a:rPr>
                        <a:t>thể</a:t>
                      </a:r>
                      <a:r>
                        <a:rPr lang="pt-BR" sz="1200" b="0" i="1" kern="1200" baseline="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baseline="0" dirty="0" err="1">
                          <a:solidFill>
                            <a:srgbClr val="FF0000"/>
                          </a:solidFill>
                          <a:effectLst/>
                          <a:latin typeface="Times New Roman" panose="02020603050405020304" pitchFamily="18" charset="0"/>
                          <a:ea typeface="Arial" charset="0"/>
                          <a:cs typeface="Times New Roman" panose="02020603050405020304" pitchFamily="18" charset="0"/>
                        </a:rPr>
                        <a:t>trong</a:t>
                      </a:r>
                      <a:r>
                        <a:rPr lang="pt-BR" sz="1200" b="0" i="1" kern="1200" baseline="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baseline="0" dirty="0" err="1">
                          <a:solidFill>
                            <a:srgbClr val="FF0000"/>
                          </a:solidFill>
                          <a:effectLst/>
                          <a:latin typeface="Times New Roman" panose="02020603050405020304" pitchFamily="18" charset="0"/>
                          <a:ea typeface="Arial" charset="0"/>
                          <a:cs typeface="Times New Roman" panose="02020603050405020304" pitchFamily="18" charset="0"/>
                        </a:rPr>
                        <a:t>Thông</a:t>
                      </a:r>
                      <a:r>
                        <a:rPr lang="pt-BR" sz="1200" b="0" i="1" kern="1200" baseline="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baseline="0" dirty="0" err="1">
                          <a:solidFill>
                            <a:srgbClr val="FF0000"/>
                          </a:solidFill>
                          <a:effectLst/>
                          <a:latin typeface="Times New Roman" panose="02020603050405020304" pitchFamily="18" charset="0"/>
                          <a:ea typeface="Arial" charset="0"/>
                          <a:cs typeface="Times New Roman" panose="02020603050405020304" pitchFamily="18" charset="0"/>
                        </a:rPr>
                        <a:t>tư</a:t>
                      </a:r>
                      <a:r>
                        <a:rPr lang="pt-BR" sz="1200" b="0" i="1" kern="1200" baseline="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baseline="0" dirty="0" err="1">
                          <a:solidFill>
                            <a:srgbClr val="FF0000"/>
                          </a:solidFill>
                          <a:effectLst/>
                          <a:latin typeface="Times New Roman" panose="02020603050405020304" pitchFamily="18" charset="0"/>
                          <a:ea typeface="Arial" charset="0"/>
                          <a:cs typeface="Times New Roman" panose="02020603050405020304" pitchFamily="18" charset="0"/>
                        </a:rPr>
                        <a:t>mà</a:t>
                      </a:r>
                      <a:r>
                        <a:rPr lang="pt-BR" sz="1200" b="0" i="1" kern="1200" baseline="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baseline="0" dirty="0" err="1">
                          <a:solidFill>
                            <a:srgbClr val="FF0000"/>
                          </a:solidFill>
                          <a:effectLst/>
                          <a:latin typeface="Times New Roman" panose="02020603050405020304" pitchFamily="18" charset="0"/>
                          <a:ea typeface="Arial" charset="0"/>
                          <a:cs typeface="Times New Roman" panose="02020603050405020304" pitchFamily="18" charset="0"/>
                        </a:rPr>
                        <a:t>được</a:t>
                      </a:r>
                      <a:r>
                        <a:rPr lang="pt-BR" sz="1200" b="0" i="1" kern="1200" baseline="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baseline="0" dirty="0" err="1">
                          <a:solidFill>
                            <a:srgbClr val="FF0000"/>
                          </a:solidFill>
                          <a:effectLst/>
                          <a:latin typeface="Times New Roman" panose="02020603050405020304" pitchFamily="18" charset="0"/>
                          <a:ea typeface="Arial" charset="0"/>
                          <a:cs typeface="Times New Roman" panose="02020603050405020304" pitchFamily="18" charset="0"/>
                        </a:rPr>
                        <a:t>hướng</a:t>
                      </a:r>
                      <a:r>
                        <a:rPr lang="pt-BR" sz="1200" b="0" i="1" kern="1200" baseline="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baseline="0" dirty="0" err="1">
                          <a:solidFill>
                            <a:srgbClr val="FF0000"/>
                          </a:solidFill>
                          <a:effectLst/>
                          <a:latin typeface="Times New Roman" panose="02020603050405020304" pitchFamily="18" charset="0"/>
                          <a:ea typeface="Arial" charset="0"/>
                          <a:cs typeface="Times New Roman" panose="02020603050405020304" pitchFamily="18" charset="0"/>
                        </a:rPr>
                        <a:t>dẫn</a:t>
                      </a:r>
                      <a:r>
                        <a:rPr lang="pt-BR" sz="1200" b="0" i="1" kern="1200" baseline="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baseline="0" dirty="0" err="1">
                          <a:solidFill>
                            <a:srgbClr val="FF0000"/>
                          </a:solidFill>
                          <a:effectLst/>
                          <a:latin typeface="Times New Roman" panose="02020603050405020304" pitchFamily="18" charset="0"/>
                          <a:ea typeface="Arial" charset="0"/>
                          <a:cs typeface="Times New Roman" panose="02020603050405020304" pitchFamily="18" charset="0"/>
                        </a:rPr>
                        <a:t>trong</a:t>
                      </a:r>
                      <a:r>
                        <a:rPr lang="pt-BR" sz="1200" b="0" i="1" kern="1200" baseline="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baseline="0" dirty="0" err="1">
                          <a:solidFill>
                            <a:srgbClr val="FF0000"/>
                          </a:solidFill>
                          <a:effectLst/>
                          <a:latin typeface="Times New Roman" panose="02020603050405020304" pitchFamily="18" charset="0"/>
                          <a:ea typeface="Arial" charset="0"/>
                          <a:cs typeface="Times New Roman" panose="02020603050405020304" pitchFamily="18" charset="0"/>
                        </a:rPr>
                        <a:t>quá</a:t>
                      </a:r>
                      <a:r>
                        <a:rPr lang="pt-BR" sz="1200" b="0" i="1" kern="1200" baseline="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baseline="0" dirty="0" err="1">
                          <a:solidFill>
                            <a:srgbClr val="FF0000"/>
                          </a:solidFill>
                          <a:effectLst/>
                          <a:latin typeface="Times New Roman" panose="02020603050405020304" pitchFamily="18" charset="0"/>
                          <a:ea typeface="Arial" charset="0"/>
                          <a:cs typeface="Times New Roman" panose="02020603050405020304" pitchFamily="18" charset="0"/>
                        </a:rPr>
                        <a:t>trình</a:t>
                      </a:r>
                      <a:r>
                        <a:rPr lang="pt-BR" sz="1200" b="0" i="1" kern="1200" baseline="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baseline="0" dirty="0" err="1">
                          <a:solidFill>
                            <a:srgbClr val="FF0000"/>
                          </a:solidFill>
                          <a:effectLst/>
                          <a:latin typeface="Times New Roman" panose="02020603050405020304" pitchFamily="18" charset="0"/>
                          <a:ea typeface="Arial" charset="0"/>
                          <a:cs typeface="Times New Roman" panose="02020603050405020304" pitchFamily="18" charset="0"/>
                        </a:rPr>
                        <a:t>tập</a:t>
                      </a:r>
                      <a:r>
                        <a:rPr lang="pt-BR" sz="1200" b="0" i="1" kern="1200" baseline="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baseline="0" dirty="0" err="1">
                          <a:solidFill>
                            <a:srgbClr val="FF0000"/>
                          </a:solidFill>
                          <a:effectLst/>
                          <a:latin typeface="Times New Roman" panose="02020603050405020304" pitchFamily="18" charset="0"/>
                          <a:ea typeface="Arial" charset="0"/>
                          <a:cs typeface="Times New Roman" panose="02020603050405020304" pitchFamily="18" charset="0"/>
                        </a:rPr>
                        <a:t>huấn</a:t>
                      </a:r>
                      <a:r>
                        <a:rPr lang="pt-BR" sz="1200" b="0" i="1" kern="1200" baseline="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baseline="0" dirty="0" err="1">
                          <a:solidFill>
                            <a:srgbClr val="FF0000"/>
                          </a:solidFill>
                          <a:effectLst/>
                          <a:latin typeface="Times New Roman" panose="02020603050405020304" pitchFamily="18" charset="0"/>
                          <a:ea typeface="Arial" charset="0"/>
                          <a:cs typeface="Times New Roman" panose="02020603050405020304" pitchFamily="18" charset="0"/>
                        </a:rPr>
                        <a:t>tổ</a:t>
                      </a:r>
                      <a:r>
                        <a:rPr lang="pt-BR" sz="1200" b="0" i="1" kern="1200" baseline="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baseline="0" dirty="0" err="1">
                          <a:solidFill>
                            <a:srgbClr val="FF0000"/>
                          </a:solidFill>
                          <a:effectLst/>
                          <a:latin typeface="Times New Roman" panose="02020603050405020304" pitchFamily="18" charset="0"/>
                          <a:ea typeface="Arial" charset="0"/>
                          <a:cs typeface="Times New Roman" panose="02020603050405020304" pitchFamily="18" charset="0"/>
                        </a:rPr>
                        <a:t>chức</a:t>
                      </a:r>
                      <a:r>
                        <a:rPr lang="pt-BR" sz="1200" b="0" i="1" kern="1200" baseline="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baseline="0" dirty="0" err="1">
                          <a:solidFill>
                            <a:srgbClr val="FF0000"/>
                          </a:solidFill>
                          <a:effectLst/>
                          <a:latin typeface="Times New Roman" panose="02020603050405020304" pitchFamily="18" charset="0"/>
                          <a:ea typeface="Arial" charset="0"/>
                          <a:cs typeface="Times New Roman" panose="02020603050405020304" pitchFamily="18" charset="0"/>
                        </a:rPr>
                        <a:t>thực</a:t>
                      </a:r>
                      <a:r>
                        <a:rPr lang="pt-BR" sz="1200" b="0" i="1" kern="1200" baseline="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0" i="1" kern="1200" baseline="0" dirty="0" err="1">
                          <a:solidFill>
                            <a:srgbClr val="FF0000"/>
                          </a:solidFill>
                          <a:effectLst/>
                          <a:latin typeface="Times New Roman" panose="02020603050405020304" pitchFamily="18" charset="0"/>
                          <a:ea typeface="Arial" charset="0"/>
                          <a:cs typeface="Times New Roman" panose="02020603050405020304" pitchFamily="18" charset="0"/>
                        </a:rPr>
                        <a:t>hiện</a:t>
                      </a:r>
                      <a:r>
                        <a:rPr lang="pt-BR" sz="1200" b="0" i="1" kern="1200" baseline="0" dirty="0">
                          <a:solidFill>
                            <a:srgbClr val="FF0000"/>
                          </a:solidFill>
                          <a:effectLst/>
                          <a:latin typeface="Times New Roman" panose="02020603050405020304" pitchFamily="18" charset="0"/>
                          <a:ea typeface="Arial" charset="0"/>
                          <a:cs typeface="Times New Roman" panose="02020603050405020304" pitchFamily="18" charset="0"/>
                        </a:rPr>
                        <a:t>.</a:t>
                      </a:r>
                      <a:endParaRPr lang="pt-BR" sz="1200" b="0" i="1" kern="1200" dirty="0">
                        <a:solidFill>
                          <a:srgbClr val="FF0000"/>
                        </a:solidFill>
                        <a:effectLst/>
                        <a:latin typeface="Times New Roman" panose="02020603050405020304" pitchFamily="18" charset="0"/>
                        <a:ea typeface="Arial" charset="0"/>
                        <a:cs typeface="Times New Roman" panose="02020603050405020304" pitchFamily="18" charset="0"/>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09415">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just"/>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1.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Phương</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pháp</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quan</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sát</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Giáo</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viên</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theo</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dõi</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lắng</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nghe</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học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sinh</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trong</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quá</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trình</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giảng</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dạy</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trên</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lớp</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sử</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dụng</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phiếu</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quan</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sát</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bảng</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kiểm</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tra</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nhật</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ký</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ghi</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chép</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lại</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các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biểu</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hiện</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của</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học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sinh</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để</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sử</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dụng</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làm</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minh</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chứng</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đánh</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giá</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quá</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trình</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học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tập</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rèn</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luyện</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của</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học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sinh</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a:t>
                      </a:r>
                      <a:endParaRPr lang="en-US" sz="1200" kern="1200" dirty="0">
                        <a:solidFill>
                          <a:schemeClr val="dk1"/>
                        </a:solidFill>
                        <a:effectLst/>
                        <a:latin typeface="Times New Roman" panose="02020603050405020304" pitchFamily="18" charset="0"/>
                        <a:ea typeface="Arial" charset="0"/>
                        <a:cs typeface="Times New Roman" panose="02020603050405020304" pitchFamily="18" charset="0"/>
                      </a:endParaRPr>
                    </a:p>
                    <a:p>
                      <a:pPr algn="just"/>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2.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Phương</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pháp</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đánh</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giá</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qua</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hồ</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sơ</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học</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tập</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các</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sản</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phẩm</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hoạt</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động</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của</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học</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sinh</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Giáo</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viên</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đưa</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ra</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các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nhận</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xét</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đánh</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giá</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về</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các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sản</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phẩm</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kết</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quả</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hoạt</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động</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của</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học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sinh</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từ</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đó</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đánh</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giá</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học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sinh</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theo</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từng</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nội</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dung</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đánh</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giá</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có</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liên</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quan</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a:t>
                      </a:r>
                      <a:endParaRPr lang="en-US" sz="1200" kern="1200" dirty="0">
                        <a:solidFill>
                          <a:schemeClr val="dk1"/>
                        </a:solidFill>
                        <a:effectLst/>
                        <a:latin typeface="Times New Roman" panose="02020603050405020304" pitchFamily="18" charset="0"/>
                        <a:ea typeface="Arial" charset="0"/>
                        <a:cs typeface="Times New Roman" panose="02020603050405020304" pitchFamily="18" charset="0"/>
                      </a:endParaRPr>
                    </a:p>
                    <a:p>
                      <a:pPr algn="just"/>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3.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Phương</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pháp</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vấn</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đáp</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Giáo</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viên</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trao</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đổi</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với</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học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sinh</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thông</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qua</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việc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hỏi-đáp</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để</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thu</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thập</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thông</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tin</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nhằm</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đưa</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ra</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những</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nhận</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xét</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biện</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pháp</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giúp</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đỡ</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kịp</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thời</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endParaRPr lang="en-US" sz="1200" kern="1200" dirty="0">
                        <a:solidFill>
                          <a:schemeClr val="dk1"/>
                        </a:solidFill>
                        <a:effectLst/>
                        <a:latin typeface="Times New Roman" panose="02020603050405020304" pitchFamily="18" charset="0"/>
                        <a:ea typeface="Arial" charset="0"/>
                        <a:cs typeface="Times New Roman" panose="02020603050405020304" pitchFamily="18" charset="0"/>
                      </a:endParaRPr>
                    </a:p>
                    <a:p>
                      <a:pPr algn="just"/>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4.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Phương</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pháp</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kiểm</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tra</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b="1" kern="1200" dirty="0" err="1">
                          <a:solidFill>
                            <a:srgbClr val="FF0000"/>
                          </a:solidFill>
                          <a:effectLst/>
                          <a:latin typeface="Times New Roman" panose="02020603050405020304" pitchFamily="18" charset="0"/>
                          <a:ea typeface="Arial" charset="0"/>
                          <a:cs typeface="Times New Roman" panose="02020603050405020304" pitchFamily="18" charset="0"/>
                        </a:rPr>
                        <a:t>viết</a:t>
                      </a:r>
                      <a:r>
                        <a:rPr lang="pt-BR" sz="1200" b="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Giáo</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viên</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sử</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dụng</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các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bài</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kiểm</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tra</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gồm</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các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câu</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hỏi</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bài</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tập</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được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thiết</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kế</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theo</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mức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độ</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yêu</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cầu</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cần</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đạt</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của</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chương</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trình</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dưới</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hình</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thức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trắc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nghiệm</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tự</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luận</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hoặc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kết</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hợp</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trắc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nghiệm</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và</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tự</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luận</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để</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đánh</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giá</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mức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đạt</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được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về</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các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nội</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dung</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giáo</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dục</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cần</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đánh</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 </a:t>
                      </a:r>
                      <a:r>
                        <a:rPr lang="pt-BR" sz="1200" kern="1200" dirty="0" err="1">
                          <a:solidFill>
                            <a:schemeClr val="dk1"/>
                          </a:solidFill>
                          <a:effectLst/>
                          <a:latin typeface="Times New Roman" panose="02020603050405020304" pitchFamily="18" charset="0"/>
                          <a:ea typeface="Arial" charset="0"/>
                          <a:cs typeface="Times New Roman" panose="02020603050405020304" pitchFamily="18" charset="0"/>
                        </a:rPr>
                        <a:t>giá</a:t>
                      </a:r>
                      <a:r>
                        <a:rPr lang="pt-BR" sz="1200" kern="1200" dirty="0">
                          <a:solidFill>
                            <a:schemeClr val="dk1"/>
                          </a:solidFill>
                          <a:effectLst/>
                          <a:latin typeface="Times New Roman" panose="02020603050405020304" pitchFamily="18" charset="0"/>
                          <a:ea typeface="Arial" charset="0"/>
                          <a:cs typeface="Times New Roman" panose="02020603050405020304" pitchFamily="18" charset="0"/>
                        </a:rPr>
                        <a:t>.</a:t>
                      </a:r>
                      <a:r>
                        <a:rPr lang="en-US" sz="1200" dirty="0">
                          <a:effectLst/>
                          <a:latin typeface="Times New Roman" panose="02020603050405020304" pitchFamily="18" charset="0"/>
                          <a:ea typeface="Arial" charset="0"/>
                          <a:cs typeface="Times New Roman" panose="02020603050405020304" pitchFamily="18" charset="0"/>
                        </a:rPr>
                        <a:t> </a:t>
                      </a:r>
                      <a:endParaRPr lang="en-US" sz="1200" b="0" i="0" kern="1200" dirty="0">
                        <a:solidFill>
                          <a:srgbClr val="FF0000"/>
                        </a:solidFill>
                        <a:effectLst/>
                        <a:latin typeface="Times New Roman" panose="02020603050405020304" pitchFamily="18" charset="0"/>
                        <a:ea typeface="Arial" charset="0"/>
                        <a:cs typeface="Times New Roman" panose="02020603050405020304" pitchFamily="18" charset="0"/>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09415">
                        <a:tint val="20000"/>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96723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3C68C-0287-F42F-10D8-0AE959384CCE}"/>
              </a:ext>
            </a:extLst>
          </p:cNvPr>
          <p:cNvSpPr>
            <a:spLocks noGrp="1"/>
          </p:cNvSpPr>
          <p:nvPr>
            <p:ph type="title"/>
          </p:nvPr>
        </p:nvSpPr>
        <p:spPr>
          <a:xfrm>
            <a:off x="2014965" y="238794"/>
            <a:ext cx="8669078" cy="711702"/>
          </a:xfrm>
        </p:spPr>
        <p:txBody>
          <a:bodyPr/>
          <a:lstStyle/>
          <a:p>
            <a:r>
              <a:rPr lang="en-US" sz="2400" b="1" dirty="0">
                <a:solidFill>
                  <a:srgbClr val="FF0000"/>
                </a:solidFill>
                <a:latin typeface="Times New Roman" panose="02020603050405020304" pitchFamily="18" charset="0"/>
                <a:cs typeface="Times New Roman" panose="02020603050405020304" pitchFamily="18" charset="0"/>
              </a:rPr>
              <a:t>KHEN TH</a:t>
            </a:r>
            <a:r>
              <a:rPr lang="vi-VN" sz="2400" b="1" dirty="0">
                <a:solidFill>
                  <a:srgbClr val="FF0000"/>
                </a:solidFill>
                <a:latin typeface="Times New Roman" panose="02020603050405020304" pitchFamily="18" charset="0"/>
                <a:cs typeface="Times New Roman" panose="02020603050405020304" pitchFamily="18" charset="0"/>
              </a:rPr>
              <a:t>Ư</a:t>
            </a:r>
            <a:r>
              <a:rPr lang="en-US" sz="2400" b="1" dirty="0">
                <a:solidFill>
                  <a:srgbClr val="FF0000"/>
                </a:solidFill>
                <a:latin typeface="Times New Roman" panose="02020603050405020304" pitchFamily="18" charset="0"/>
                <a:cs typeface="Times New Roman" panose="02020603050405020304" pitchFamily="18" charset="0"/>
              </a:rPr>
              <a:t>ỞNG THỨC ĐẨY SỰ TIẾN BỘ TỪNG CÁ NHÂN</a:t>
            </a:r>
          </a:p>
        </p:txBody>
      </p:sp>
      <p:sp>
        <p:nvSpPr>
          <p:cNvPr id="7" name="Rectangle: Rounded Corners 6">
            <a:extLst>
              <a:ext uri="{FF2B5EF4-FFF2-40B4-BE49-F238E27FC236}">
                <a16:creationId xmlns:a16="http://schemas.microsoft.com/office/drawing/2014/main" id="{69139057-4BA9-F649-6390-80A048762EF6}"/>
              </a:ext>
            </a:extLst>
          </p:cNvPr>
          <p:cNvSpPr/>
          <p:nvPr/>
        </p:nvSpPr>
        <p:spPr>
          <a:xfrm>
            <a:off x="53817" y="789243"/>
            <a:ext cx="2557848" cy="8031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Chương</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trình</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2006</a:t>
            </a:r>
          </a:p>
        </p:txBody>
      </p:sp>
      <p:sp>
        <p:nvSpPr>
          <p:cNvPr id="8" name="Arrow: Down 7">
            <a:extLst>
              <a:ext uri="{FF2B5EF4-FFF2-40B4-BE49-F238E27FC236}">
                <a16:creationId xmlns:a16="http://schemas.microsoft.com/office/drawing/2014/main" id="{ADC3C21B-DA6F-7673-BCB6-FA486D89B288}"/>
              </a:ext>
            </a:extLst>
          </p:cNvPr>
          <p:cNvSpPr/>
          <p:nvPr/>
        </p:nvSpPr>
        <p:spPr>
          <a:xfrm>
            <a:off x="965942" y="1689903"/>
            <a:ext cx="220464" cy="3009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Content Placeholder 2">
            <a:extLst>
              <a:ext uri="{FF2B5EF4-FFF2-40B4-BE49-F238E27FC236}">
                <a16:creationId xmlns:a16="http://schemas.microsoft.com/office/drawing/2014/main" id="{06C791AF-7036-729E-1DD7-A180FF1C1CC3}"/>
              </a:ext>
            </a:extLst>
          </p:cNvPr>
          <p:cNvSpPr txBox="1">
            <a:spLocks/>
          </p:cNvSpPr>
          <p:nvPr/>
        </p:nvSpPr>
        <p:spPr>
          <a:xfrm>
            <a:off x="-146925" y="1912206"/>
            <a:ext cx="4287795" cy="10595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UTM Swiss Condensed" panose="0200050000000000000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TM Swiss Condensed" panose="0200050000000000000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Swiss Condensed" panose="0200050000000000000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UTM Swiss Condensed" panose="0200050000000000000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UTM Swiss Condensed" panose="0200050000000000000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228600" marR="0" lvl="0" indent="-228600" algn="just" defTabSz="914400" rtl="0" eaLnBrk="1" fontAlgn="auto" latinLnBrk="0" hangingPunct="1">
              <a:lnSpc>
                <a:spcPct val="130000"/>
              </a:lnSpc>
              <a:spcBef>
                <a:spcPts val="300"/>
              </a:spcBef>
              <a:spcAft>
                <a:spcPts val="300"/>
              </a:spcAft>
              <a:buClrTx/>
              <a:buSzTx/>
              <a:buFontTx/>
              <a:buChar char="-"/>
              <a:tabLst/>
              <a:defRPr/>
            </a:pPr>
            <a:r>
              <a:rPr kumimoji="0" lang="en-US" sz="1600" b="1" i="0" u="none" strike="noStrike" kern="1200" cap="none" spc="0" normalizeH="0" baseline="0" noProof="0" dirty="0" err="1">
                <a:ln>
                  <a:noFill/>
                </a:ln>
                <a:solidFill>
                  <a:srgbClr val="0E08F8"/>
                </a:solidFill>
                <a:effectLst/>
                <a:uLnTx/>
                <a:uFillTx/>
                <a:latin typeface="Times New Roman" panose="02020603050405020304" pitchFamily="18" charset="0"/>
                <a:ea typeface="+mn-ea"/>
                <a:cs typeface="Times New Roman" panose="02020603050405020304" pitchFamily="18" charset="0"/>
              </a:rPr>
              <a:t>Thông</a:t>
            </a:r>
            <a:r>
              <a:rPr kumimoji="0" lang="en-US" sz="1600" b="1" i="0" u="none" strike="noStrike" kern="1200" cap="none" spc="0" normalizeH="0" baseline="0" noProof="0" dirty="0">
                <a:ln>
                  <a:noFill/>
                </a:ln>
                <a:solidFill>
                  <a:srgbClr val="0E08F8"/>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E08F8"/>
                </a:solidFill>
                <a:effectLst/>
                <a:uLnTx/>
                <a:uFillTx/>
                <a:latin typeface="Times New Roman" panose="02020603050405020304" pitchFamily="18" charset="0"/>
                <a:ea typeface="+mn-ea"/>
                <a:cs typeface="Times New Roman" panose="02020603050405020304" pitchFamily="18" charset="0"/>
              </a:rPr>
              <a:t>tư</a:t>
            </a:r>
            <a:r>
              <a:rPr kumimoji="0" lang="en-US" sz="1600" b="1" i="0" u="none" strike="noStrike" kern="1200" cap="none" spc="0" normalizeH="0" baseline="0" noProof="0" dirty="0">
                <a:ln>
                  <a:noFill/>
                </a:ln>
                <a:solidFill>
                  <a:srgbClr val="0E08F8"/>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E08F8"/>
                </a:solidFill>
                <a:effectLst/>
                <a:uLnTx/>
                <a:uFillTx/>
                <a:latin typeface="Times New Roman" panose="02020603050405020304" pitchFamily="18" charset="0"/>
                <a:ea typeface="+mn-ea"/>
                <a:cs typeface="Times New Roman" panose="02020603050405020304" pitchFamily="18" charset="0"/>
              </a:rPr>
              <a:t>số</a:t>
            </a:r>
            <a:r>
              <a:rPr kumimoji="0" lang="en-US" sz="1600" b="1" i="0" u="none" strike="noStrike" kern="1200" cap="none" spc="0" normalizeH="0" baseline="0" noProof="0" dirty="0">
                <a:ln>
                  <a:noFill/>
                </a:ln>
                <a:solidFill>
                  <a:srgbClr val="0E08F8"/>
                </a:solidFill>
                <a:effectLst/>
                <a:uLnTx/>
                <a:uFillTx/>
                <a:latin typeface="Times New Roman" panose="02020603050405020304" pitchFamily="18" charset="0"/>
                <a:ea typeface="+mn-ea"/>
                <a:cs typeface="Times New Roman" panose="02020603050405020304" pitchFamily="18" charset="0"/>
              </a:rPr>
              <a:t> 30/2014/TT-BGDĐT</a:t>
            </a:r>
          </a:p>
          <a:p>
            <a:pPr marL="228600" marR="0" lvl="0" indent="-228600" algn="just" defTabSz="914400" rtl="0" eaLnBrk="1" fontAlgn="auto" latinLnBrk="0" hangingPunct="1">
              <a:lnSpc>
                <a:spcPct val="130000"/>
              </a:lnSpc>
              <a:spcBef>
                <a:spcPts val="300"/>
              </a:spcBef>
              <a:spcAft>
                <a:spcPts val="300"/>
              </a:spcAft>
              <a:buClrTx/>
              <a:buSzTx/>
              <a:buFontTx/>
              <a:buChar char="-"/>
              <a:tabLst/>
              <a:defRPr/>
            </a:pPr>
            <a:r>
              <a:rPr kumimoji="0" lang="en-US" sz="1600" b="1" i="0" u="none" strike="noStrike" kern="1200" cap="none" spc="0" normalizeH="0" baseline="0" noProof="0" dirty="0" err="1">
                <a:ln>
                  <a:noFill/>
                </a:ln>
                <a:solidFill>
                  <a:srgbClr val="0E08F8"/>
                </a:solidFill>
                <a:effectLst/>
                <a:uLnTx/>
                <a:uFillTx/>
                <a:latin typeface="Times New Roman" panose="02020603050405020304" pitchFamily="18" charset="0"/>
                <a:ea typeface="+mn-ea"/>
                <a:cs typeface="Times New Roman" panose="02020603050405020304" pitchFamily="18" charset="0"/>
              </a:rPr>
              <a:t>Thông</a:t>
            </a:r>
            <a:r>
              <a:rPr kumimoji="0" lang="en-US" sz="1600" b="1" i="0" u="none" strike="noStrike" kern="1200" cap="none" spc="0" normalizeH="0" baseline="0" noProof="0" dirty="0">
                <a:ln>
                  <a:noFill/>
                </a:ln>
                <a:solidFill>
                  <a:srgbClr val="0E08F8"/>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E08F8"/>
                </a:solidFill>
                <a:effectLst/>
                <a:uLnTx/>
                <a:uFillTx/>
                <a:latin typeface="Times New Roman" panose="02020603050405020304" pitchFamily="18" charset="0"/>
                <a:ea typeface="+mn-ea"/>
                <a:cs typeface="Times New Roman" panose="02020603050405020304" pitchFamily="18" charset="0"/>
              </a:rPr>
              <a:t>tư</a:t>
            </a:r>
            <a:r>
              <a:rPr kumimoji="0" lang="en-US" sz="1600" b="1" i="0" u="none" strike="noStrike" kern="1200" cap="none" spc="0" normalizeH="0" baseline="0" noProof="0" dirty="0">
                <a:ln>
                  <a:noFill/>
                </a:ln>
                <a:solidFill>
                  <a:srgbClr val="0E08F8"/>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E08F8"/>
                </a:solidFill>
                <a:effectLst/>
                <a:uLnTx/>
                <a:uFillTx/>
                <a:latin typeface="Times New Roman" panose="02020603050405020304" pitchFamily="18" charset="0"/>
                <a:ea typeface="+mn-ea"/>
                <a:cs typeface="Times New Roman" panose="02020603050405020304" pitchFamily="18" charset="0"/>
              </a:rPr>
              <a:t>số</a:t>
            </a:r>
            <a:r>
              <a:rPr kumimoji="0" lang="en-US" sz="1600" b="1" i="0" u="none" strike="noStrike" kern="1200" cap="none" spc="0" normalizeH="0" baseline="0" noProof="0" dirty="0">
                <a:ln>
                  <a:noFill/>
                </a:ln>
                <a:solidFill>
                  <a:srgbClr val="0E08F8"/>
                </a:solidFill>
                <a:effectLst/>
                <a:uLnTx/>
                <a:uFillTx/>
                <a:latin typeface="Times New Roman" panose="02020603050405020304" pitchFamily="18" charset="0"/>
                <a:ea typeface="+mn-ea"/>
                <a:cs typeface="Times New Roman" panose="02020603050405020304" pitchFamily="18" charset="0"/>
              </a:rPr>
              <a:t> 22/2016/TT-BGDĐT</a:t>
            </a:r>
          </a:p>
        </p:txBody>
      </p:sp>
      <p:sp>
        <p:nvSpPr>
          <p:cNvPr id="10" name="Rectangle: Rounded Corners 9">
            <a:extLst>
              <a:ext uri="{FF2B5EF4-FFF2-40B4-BE49-F238E27FC236}">
                <a16:creationId xmlns:a16="http://schemas.microsoft.com/office/drawing/2014/main" id="{9B819D80-F10F-981B-5217-CB316D0BC553}"/>
              </a:ext>
            </a:extLst>
          </p:cNvPr>
          <p:cNvSpPr/>
          <p:nvPr/>
        </p:nvSpPr>
        <p:spPr>
          <a:xfrm>
            <a:off x="9592237" y="858638"/>
            <a:ext cx="2599763" cy="82342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Chương</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trình</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2018</a:t>
            </a:r>
          </a:p>
        </p:txBody>
      </p:sp>
      <p:sp>
        <p:nvSpPr>
          <p:cNvPr id="11" name="Arrow: Down 10">
            <a:extLst>
              <a:ext uri="{FF2B5EF4-FFF2-40B4-BE49-F238E27FC236}">
                <a16:creationId xmlns:a16="http://schemas.microsoft.com/office/drawing/2014/main" id="{F1902FA8-121C-0D00-61D9-610574455996}"/>
              </a:ext>
            </a:extLst>
          </p:cNvPr>
          <p:cNvSpPr/>
          <p:nvPr/>
        </p:nvSpPr>
        <p:spPr>
          <a:xfrm>
            <a:off x="10922507" y="1776714"/>
            <a:ext cx="270212" cy="3468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Content Placeholder 2">
            <a:extLst>
              <a:ext uri="{FF2B5EF4-FFF2-40B4-BE49-F238E27FC236}">
                <a16:creationId xmlns:a16="http://schemas.microsoft.com/office/drawing/2014/main" id="{FC6EA6F3-08BC-B62A-AB55-471DBEAB433A}"/>
              </a:ext>
            </a:extLst>
          </p:cNvPr>
          <p:cNvSpPr txBox="1">
            <a:spLocks/>
          </p:cNvSpPr>
          <p:nvPr/>
        </p:nvSpPr>
        <p:spPr>
          <a:xfrm>
            <a:off x="8963096" y="2071136"/>
            <a:ext cx="3429432" cy="690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UTM Swiss Condensed" panose="0200050000000000000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TM Swiss Condensed" panose="0200050000000000000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Swiss Condensed" panose="0200050000000000000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UTM Swiss Condensed" panose="0200050000000000000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UTM Swiss Condensed" panose="0200050000000000000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228600" marR="0" lvl="0" indent="-228600" algn="just" defTabSz="914400" rtl="0" eaLnBrk="1" fontAlgn="auto" latinLnBrk="0" hangingPunct="1">
              <a:lnSpc>
                <a:spcPct val="130000"/>
              </a:lnSpc>
              <a:spcBef>
                <a:spcPts val="300"/>
              </a:spcBef>
              <a:spcAft>
                <a:spcPts val="300"/>
              </a:spcAft>
              <a:buClrTx/>
              <a:buSzTx/>
              <a:buFontTx/>
              <a:buChar char="-"/>
              <a:tabLst/>
              <a:defRPr/>
            </a:pPr>
            <a:r>
              <a:rPr kumimoji="0" lang="en-US" sz="1600" b="1" i="0" u="none" strike="noStrike" kern="1200" cap="none" spc="0" normalizeH="0" baseline="0" noProof="0" dirty="0" err="1">
                <a:ln>
                  <a:noFill/>
                </a:ln>
                <a:solidFill>
                  <a:srgbClr val="0E08F8"/>
                </a:solidFill>
                <a:effectLst/>
                <a:uLnTx/>
                <a:uFillTx/>
                <a:latin typeface="Times New Roman" panose="02020603050405020304" pitchFamily="18" charset="0"/>
                <a:ea typeface="+mn-ea"/>
                <a:cs typeface="Times New Roman" panose="02020603050405020304" pitchFamily="18" charset="0"/>
              </a:rPr>
              <a:t>Thông</a:t>
            </a:r>
            <a:r>
              <a:rPr kumimoji="0" lang="en-US" sz="1600" b="1" i="0" u="none" strike="noStrike" kern="1200" cap="none" spc="0" normalizeH="0" baseline="0" noProof="0" dirty="0">
                <a:ln>
                  <a:noFill/>
                </a:ln>
                <a:solidFill>
                  <a:srgbClr val="0E08F8"/>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E08F8"/>
                </a:solidFill>
                <a:effectLst/>
                <a:uLnTx/>
                <a:uFillTx/>
                <a:latin typeface="Times New Roman" panose="02020603050405020304" pitchFamily="18" charset="0"/>
                <a:ea typeface="+mn-ea"/>
                <a:cs typeface="Times New Roman" panose="02020603050405020304" pitchFamily="18" charset="0"/>
              </a:rPr>
              <a:t>tư</a:t>
            </a:r>
            <a:r>
              <a:rPr kumimoji="0" lang="en-US" sz="1600" b="1" i="0" u="none" strike="noStrike" kern="1200" cap="none" spc="0" normalizeH="0" baseline="0" noProof="0" dirty="0">
                <a:ln>
                  <a:noFill/>
                </a:ln>
                <a:solidFill>
                  <a:srgbClr val="0E08F8"/>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E08F8"/>
                </a:solidFill>
                <a:effectLst/>
                <a:uLnTx/>
                <a:uFillTx/>
                <a:latin typeface="Times New Roman" panose="02020603050405020304" pitchFamily="18" charset="0"/>
                <a:ea typeface="+mn-ea"/>
                <a:cs typeface="Times New Roman" panose="02020603050405020304" pitchFamily="18" charset="0"/>
              </a:rPr>
              <a:t>số</a:t>
            </a:r>
            <a:r>
              <a:rPr kumimoji="0" lang="en-US" sz="1600" b="1" i="0" u="none" strike="noStrike" kern="1200" cap="none" spc="0" normalizeH="0" baseline="0" noProof="0" dirty="0">
                <a:ln>
                  <a:noFill/>
                </a:ln>
                <a:solidFill>
                  <a:srgbClr val="0E08F8"/>
                </a:solidFill>
                <a:effectLst/>
                <a:uLnTx/>
                <a:uFillTx/>
                <a:latin typeface="Times New Roman" panose="02020603050405020304" pitchFamily="18" charset="0"/>
                <a:ea typeface="+mn-ea"/>
                <a:cs typeface="Times New Roman" panose="02020603050405020304" pitchFamily="18" charset="0"/>
              </a:rPr>
              <a:t> 27/2020/TT-BGDĐT</a:t>
            </a:r>
          </a:p>
        </p:txBody>
      </p:sp>
      <p:graphicFrame>
        <p:nvGraphicFramePr>
          <p:cNvPr id="13" name="Table 12">
            <a:extLst>
              <a:ext uri="{FF2B5EF4-FFF2-40B4-BE49-F238E27FC236}">
                <a16:creationId xmlns:a16="http://schemas.microsoft.com/office/drawing/2014/main" id="{C994EC1B-3D61-41B8-B897-D0577254F5A2}"/>
              </a:ext>
            </a:extLst>
          </p:cNvPr>
          <p:cNvGraphicFramePr>
            <a:graphicFrameLocks noGrp="1"/>
          </p:cNvGraphicFramePr>
          <p:nvPr>
            <p:extLst/>
          </p:nvPr>
        </p:nvGraphicFramePr>
        <p:xfrm>
          <a:off x="78205" y="2749217"/>
          <a:ext cx="11971421" cy="4026249"/>
        </p:xfrm>
        <a:graphic>
          <a:graphicData uri="http://schemas.openxmlformats.org/drawingml/2006/table">
            <a:tbl>
              <a:tblPr firstRow="1" bandRow="1"/>
              <a:tblGrid>
                <a:gridCol w="4760727">
                  <a:extLst>
                    <a:ext uri="{9D8B030D-6E8A-4147-A177-3AD203B41FA5}">
                      <a16:colId xmlns:a16="http://schemas.microsoft.com/office/drawing/2014/main" val="20000"/>
                    </a:ext>
                  </a:extLst>
                </a:gridCol>
                <a:gridCol w="7210694">
                  <a:extLst>
                    <a:ext uri="{9D8B030D-6E8A-4147-A177-3AD203B41FA5}">
                      <a16:colId xmlns:a16="http://schemas.microsoft.com/office/drawing/2014/main" val="20001"/>
                    </a:ext>
                  </a:extLst>
                </a:gridCol>
              </a:tblGrid>
              <a:tr h="334139">
                <a:tc gridSpan="2">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KHEN TH</a:t>
                      </a:r>
                      <a:r>
                        <a:rPr lang="vi-VN" sz="2000" dirty="0">
                          <a:latin typeface="Times New Roman" panose="02020603050405020304" pitchFamily="18" charset="0"/>
                          <a:cs typeface="Times New Roman" panose="02020603050405020304" pitchFamily="18" charset="0"/>
                        </a:rPr>
                        <a:t>Ư</a:t>
                      </a:r>
                      <a:r>
                        <a:rPr lang="en-US" sz="2000" dirty="0">
                          <a:latin typeface="Times New Roman" panose="02020603050405020304" pitchFamily="18" charset="0"/>
                          <a:cs typeface="Times New Roman" panose="02020603050405020304" pitchFamily="18" charset="0"/>
                        </a:rPr>
                        <a:t>ỞNG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09415"/>
                    </a:solidFill>
                  </a:tcPr>
                </a:tc>
                <a:tc hMerge="1">
                  <a:txBody>
                    <a:bodyPr/>
                    <a:lstStyle/>
                    <a:p>
                      <a:pPr algn="ctr">
                        <a:lnSpc>
                          <a:spcPct val="100000"/>
                        </a:lnSpc>
                      </a:pPr>
                      <a:endParaRPr lang="en-US" dirty="0"/>
                    </a:p>
                  </a:txBody>
                  <a:tcPr anchor="ctr"/>
                </a:tc>
                <a:extLst>
                  <a:ext uri="{0D108BD9-81ED-4DB2-BD59-A6C34878D82A}">
                    <a16:rowId xmlns:a16="http://schemas.microsoft.com/office/drawing/2014/main" val="10000"/>
                  </a:ext>
                </a:extLst>
              </a:tr>
              <a:tr h="689991">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err="1">
                          <a:latin typeface="Times New Roman" panose="02020603050405020304" pitchFamily="18" charset="0"/>
                          <a:ea typeface="Arial" charset="0"/>
                          <a:cs typeface="Times New Roman" panose="02020603050405020304" pitchFamily="18" charset="0"/>
                        </a:rPr>
                        <a:t>Thông</a:t>
                      </a:r>
                      <a:r>
                        <a:rPr lang="en-US" sz="1200" b="1" dirty="0">
                          <a:latin typeface="Times New Roman" panose="02020603050405020304" pitchFamily="18" charset="0"/>
                          <a:ea typeface="Arial" charset="0"/>
                          <a:cs typeface="Times New Roman" panose="02020603050405020304" pitchFamily="18" charset="0"/>
                        </a:rPr>
                        <a:t> </a:t>
                      </a:r>
                      <a:r>
                        <a:rPr lang="en-US" sz="1200" b="1" dirty="0" err="1">
                          <a:latin typeface="Times New Roman" panose="02020603050405020304" pitchFamily="18" charset="0"/>
                          <a:ea typeface="Arial" charset="0"/>
                          <a:cs typeface="Times New Roman" panose="02020603050405020304" pitchFamily="18" charset="0"/>
                        </a:rPr>
                        <a:t>tư</a:t>
                      </a:r>
                      <a:r>
                        <a:rPr lang="en-US" sz="1200" b="1" dirty="0">
                          <a:latin typeface="Times New Roman" panose="02020603050405020304" pitchFamily="18" charset="0"/>
                          <a:ea typeface="Arial" charset="0"/>
                          <a:cs typeface="Times New Roman" panose="02020603050405020304" pitchFamily="18" charset="0"/>
                        </a:rPr>
                        <a:t> </a:t>
                      </a:r>
                      <a:r>
                        <a:rPr lang="en-US" sz="1200" b="1" dirty="0" err="1">
                          <a:latin typeface="Times New Roman" panose="02020603050405020304" pitchFamily="18" charset="0"/>
                          <a:ea typeface="Arial" charset="0"/>
                          <a:cs typeface="Times New Roman" panose="02020603050405020304" pitchFamily="18" charset="0"/>
                        </a:rPr>
                        <a:t>số</a:t>
                      </a:r>
                      <a:r>
                        <a:rPr lang="en-US" sz="1200" b="1" dirty="0">
                          <a:latin typeface="Times New Roman" panose="02020603050405020304" pitchFamily="18" charset="0"/>
                          <a:ea typeface="Arial" charset="0"/>
                          <a:cs typeface="Times New Roman" panose="02020603050405020304" pitchFamily="18" charset="0"/>
                        </a:rPr>
                        <a:t> 30 </a:t>
                      </a:r>
                      <a:r>
                        <a:rPr lang="en-US" sz="1200" b="1" dirty="0" err="1">
                          <a:latin typeface="Times New Roman" panose="02020603050405020304" pitchFamily="18" charset="0"/>
                          <a:ea typeface="Arial" charset="0"/>
                          <a:cs typeface="Times New Roman" panose="02020603050405020304" pitchFamily="18" charset="0"/>
                        </a:rPr>
                        <a:t>và</a:t>
                      </a:r>
                      <a:r>
                        <a:rPr lang="en-US" sz="1200" b="1" dirty="0">
                          <a:latin typeface="Times New Roman" panose="02020603050405020304" pitchFamily="18" charset="0"/>
                          <a:ea typeface="Arial" charset="0"/>
                          <a:cs typeface="Times New Roman" panose="02020603050405020304" pitchFamily="18" charset="0"/>
                        </a:rPr>
                        <a:t> </a:t>
                      </a:r>
                      <a:r>
                        <a:rPr lang="en-US" sz="1200" b="1" dirty="0" err="1">
                          <a:latin typeface="Times New Roman" panose="02020603050405020304" pitchFamily="18" charset="0"/>
                          <a:ea typeface="Arial" charset="0"/>
                          <a:cs typeface="Times New Roman" panose="02020603050405020304" pitchFamily="18" charset="0"/>
                        </a:rPr>
                        <a:t>Thông</a:t>
                      </a:r>
                      <a:r>
                        <a:rPr lang="en-US" sz="1200" b="1" dirty="0">
                          <a:latin typeface="Times New Roman" panose="02020603050405020304" pitchFamily="18" charset="0"/>
                          <a:ea typeface="Arial" charset="0"/>
                          <a:cs typeface="Times New Roman" panose="02020603050405020304" pitchFamily="18" charset="0"/>
                        </a:rPr>
                        <a:t> </a:t>
                      </a:r>
                      <a:r>
                        <a:rPr lang="en-US" sz="1200" b="1" dirty="0" err="1">
                          <a:latin typeface="Times New Roman" panose="02020603050405020304" pitchFamily="18" charset="0"/>
                          <a:ea typeface="Arial" charset="0"/>
                          <a:cs typeface="Times New Roman" panose="02020603050405020304" pitchFamily="18" charset="0"/>
                        </a:rPr>
                        <a:t>tư</a:t>
                      </a:r>
                      <a:r>
                        <a:rPr lang="en-US" sz="1200" b="1" dirty="0">
                          <a:latin typeface="Times New Roman" panose="02020603050405020304" pitchFamily="18" charset="0"/>
                          <a:ea typeface="Arial" charset="0"/>
                          <a:cs typeface="Times New Roman" panose="02020603050405020304" pitchFamily="18" charset="0"/>
                        </a:rPr>
                        <a:t> </a:t>
                      </a:r>
                      <a:r>
                        <a:rPr lang="en-US" sz="1200" b="1" dirty="0" err="1">
                          <a:latin typeface="Times New Roman" panose="02020603050405020304" pitchFamily="18" charset="0"/>
                          <a:ea typeface="Arial" charset="0"/>
                          <a:cs typeface="Times New Roman" panose="02020603050405020304" pitchFamily="18" charset="0"/>
                        </a:rPr>
                        <a:t>số</a:t>
                      </a:r>
                      <a:r>
                        <a:rPr lang="en-US" sz="1200" b="1" dirty="0">
                          <a:latin typeface="Times New Roman" panose="02020603050405020304" pitchFamily="18" charset="0"/>
                          <a:ea typeface="Arial" charset="0"/>
                          <a:cs typeface="Times New Roman" panose="02020603050405020304" pitchFamily="18" charset="0"/>
                        </a:rPr>
                        <a:t> 22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ea typeface="Arial" charset="0"/>
                          <a:cs typeface="Times New Roman" panose="02020603050405020304" pitchFamily="18" charset="0"/>
                        </a:rPr>
                        <a:t>(</a:t>
                      </a:r>
                      <a:r>
                        <a:rPr lang="en-US" sz="1200" b="1" dirty="0" err="1">
                          <a:latin typeface="Times New Roman" panose="02020603050405020304" pitchFamily="18" charset="0"/>
                          <a:ea typeface="Arial" charset="0"/>
                          <a:cs typeface="Times New Roman" panose="02020603050405020304" pitchFamily="18" charset="0"/>
                        </a:rPr>
                        <a:t>theo</a:t>
                      </a:r>
                      <a:r>
                        <a:rPr lang="en-US" sz="1200" b="1" dirty="0">
                          <a:latin typeface="Times New Roman" panose="02020603050405020304" pitchFamily="18" charset="0"/>
                          <a:ea typeface="Arial" charset="0"/>
                          <a:cs typeface="Times New Roman" panose="02020603050405020304" pitchFamily="18" charset="0"/>
                        </a:rPr>
                        <a:t> </a:t>
                      </a:r>
                      <a:r>
                        <a:rPr lang="en-US" sz="1200" b="1" dirty="0" err="1">
                          <a:latin typeface="Times New Roman" panose="02020603050405020304" pitchFamily="18" charset="0"/>
                          <a:ea typeface="Arial" charset="0"/>
                          <a:cs typeface="Times New Roman" panose="02020603050405020304" pitchFamily="18" charset="0"/>
                        </a:rPr>
                        <a:t>Chương</a:t>
                      </a:r>
                      <a:r>
                        <a:rPr lang="en-US" sz="1200" b="1" dirty="0">
                          <a:latin typeface="Times New Roman" panose="02020603050405020304" pitchFamily="18" charset="0"/>
                          <a:ea typeface="Arial" charset="0"/>
                          <a:cs typeface="Times New Roman" panose="02020603050405020304" pitchFamily="18" charset="0"/>
                        </a:rPr>
                        <a:t> </a:t>
                      </a:r>
                      <a:r>
                        <a:rPr lang="en-US" sz="1200" b="1" dirty="0" err="1">
                          <a:latin typeface="Times New Roman" panose="02020603050405020304" pitchFamily="18" charset="0"/>
                          <a:ea typeface="Arial" charset="0"/>
                          <a:cs typeface="Times New Roman" panose="02020603050405020304" pitchFamily="18" charset="0"/>
                        </a:rPr>
                        <a:t>trình</a:t>
                      </a:r>
                      <a:r>
                        <a:rPr lang="en-US" sz="1200" b="1" dirty="0">
                          <a:latin typeface="Times New Roman" panose="02020603050405020304" pitchFamily="18" charset="0"/>
                          <a:ea typeface="Arial" charset="0"/>
                          <a:cs typeface="Times New Roman" panose="02020603050405020304" pitchFamily="18" charset="0"/>
                        </a:rPr>
                        <a:t> GDPT 2006)</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09415">
                        <a:tint val="4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100000"/>
                        </a:lnSpc>
                      </a:pPr>
                      <a:r>
                        <a:rPr lang="en-US" sz="1200" b="1" dirty="0" err="1">
                          <a:latin typeface="Times New Roman" panose="02020603050405020304" pitchFamily="18" charset="0"/>
                          <a:ea typeface="Arial" charset="0"/>
                          <a:cs typeface="Times New Roman" panose="02020603050405020304" pitchFamily="18" charset="0"/>
                        </a:rPr>
                        <a:t>Thông</a:t>
                      </a:r>
                      <a:r>
                        <a:rPr lang="en-US" sz="1200" b="1" dirty="0">
                          <a:latin typeface="Times New Roman" panose="02020603050405020304" pitchFamily="18" charset="0"/>
                          <a:ea typeface="Arial" charset="0"/>
                          <a:cs typeface="Times New Roman" panose="02020603050405020304" pitchFamily="18" charset="0"/>
                        </a:rPr>
                        <a:t> </a:t>
                      </a:r>
                      <a:r>
                        <a:rPr lang="en-US" sz="1200" b="1" dirty="0" err="1">
                          <a:latin typeface="Times New Roman" panose="02020603050405020304" pitchFamily="18" charset="0"/>
                          <a:ea typeface="Arial" charset="0"/>
                          <a:cs typeface="Times New Roman" panose="02020603050405020304" pitchFamily="18" charset="0"/>
                        </a:rPr>
                        <a:t>tư</a:t>
                      </a:r>
                      <a:r>
                        <a:rPr lang="en-US" sz="1200" b="1" dirty="0">
                          <a:latin typeface="Times New Roman" panose="02020603050405020304" pitchFamily="18" charset="0"/>
                          <a:ea typeface="Arial" charset="0"/>
                          <a:cs typeface="Times New Roman" panose="02020603050405020304" pitchFamily="18" charset="0"/>
                        </a:rPr>
                        <a:t> </a:t>
                      </a:r>
                      <a:r>
                        <a:rPr lang="en-US" sz="1200" b="1" dirty="0" err="1">
                          <a:latin typeface="Times New Roman" panose="02020603050405020304" pitchFamily="18" charset="0"/>
                          <a:ea typeface="Arial" charset="0"/>
                          <a:cs typeface="Times New Roman" panose="02020603050405020304" pitchFamily="18" charset="0"/>
                        </a:rPr>
                        <a:t>số</a:t>
                      </a:r>
                      <a:r>
                        <a:rPr lang="en-US" sz="1200" b="1" dirty="0">
                          <a:latin typeface="Times New Roman" panose="02020603050405020304" pitchFamily="18" charset="0"/>
                          <a:ea typeface="Arial" charset="0"/>
                          <a:cs typeface="Times New Roman" panose="02020603050405020304" pitchFamily="18" charset="0"/>
                        </a:rPr>
                        <a:t> 27 </a:t>
                      </a:r>
                    </a:p>
                    <a:p>
                      <a:pPr algn="ctr">
                        <a:lnSpc>
                          <a:spcPct val="100000"/>
                        </a:lnSpc>
                      </a:pPr>
                      <a:r>
                        <a:rPr lang="en-US" sz="1200" b="1" dirty="0">
                          <a:latin typeface="Times New Roman" panose="02020603050405020304" pitchFamily="18" charset="0"/>
                          <a:ea typeface="Arial" charset="0"/>
                          <a:cs typeface="Times New Roman" panose="02020603050405020304" pitchFamily="18" charset="0"/>
                        </a:rPr>
                        <a:t>(</a:t>
                      </a:r>
                      <a:r>
                        <a:rPr lang="en-US" sz="1200" b="1" dirty="0" err="1">
                          <a:latin typeface="Times New Roman" panose="02020603050405020304" pitchFamily="18" charset="0"/>
                          <a:ea typeface="Arial" charset="0"/>
                          <a:cs typeface="Times New Roman" panose="02020603050405020304" pitchFamily="18" charset="0"/>
                        </a:rPr>
                        <a:t>theo</a:t>
                      </a:r>
                      <a:r>
                        <a:rPr lang="en-US" sz="1200" b="1" dirty="0">
                          <a:latin typeface="Times New Roman" panose="02020603050405020304" pitchFamily="18" charset="0"/>
                          <a:ea typeface="Arial" charset="0"/>
                          <a:cs typeface="Times New Roman" panose="02020603050405020304" pitchFamily="18" charset="0"/>
                        </a:rPr>
                        <a:t> </a:t>
                      </a:r>
                      <a:r>
                        <a:rPr lang="en-US" sz="1200" b="1" dirty="0" err="1">
                          <a:latin typeface="Times New Roman" panose="02020603050405020304" pitchFamily="18" charset="0"/>
                          <a:ea typeface="Arial" charset="0"/>
                          <a:cs typeface="Times New Roman" panose="02020603050405020304" pitchFamily="18" charset="0"/>
                        </a:rPr>
                        <a:t>Chương</a:t>
                      </a:r>
                      <a:r>
                        <a:rPr lang="en-US" sz="1200" b="1" dirty="0">
                          <a:latin typeface="Times New Roman" panose="02020603050405020304" pitchFamily="18" charset="0"/>
                          <a:ea typeface="Arial" charset="0"/>
                          <a:cs typeface="Times New Roman" panose="02020603050405020304" pitchFamily="18" charset="0"/>
                        </a:rPr>
                        <a:t> </a:t>
                      </a:r>
                      <a:r>
                        <a:rPr lang="en-US" sz="1200" b="1" dirty="0" err="1">
                          <a:latin typeface="Times New Roman" panose="02020603050405020304" pitchFamily="18" charset="0"/>
                          <a:ea typeface="Arial" charset="0"/>
                          <a:cs typeface="Times New Roman" panose="02020603050405020304" pitchFamily="18" charset="0"/>
                        </a:rPr>
                        <a:t>trình</a:t>
                      </a:r>
                      <a:r>
                        <a:rPr lang="en-US" sz="1200" b="1" dirty="0">
                          <a:latin typeface="Times New Roman" panose="02020603050405020304" pitchFamily="18" charset="0"/>
                          <a:ea typeface="Arial" charset="0"/>
                          <a:cs typeface="Times New Roman" panose="02020603050405020304" pitchFamily="18" charset="0"/>
                        </a:rPr>
                        <a:t> GDPT 2018)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09415">
                        <a:tint val="40000"/>
                      </a:srgbClr>
                    </a:solidFill>
                  </a:tcPr>
                </a:tc>
                <a:extLst>
                  <a:ext uri="{0D108BD9-81ED-4DB2-BD59-A6C34878D82A}">
                    <a16:rowId xmlns:a16="http://schemas.microsoft.com/office/drawing/2014/main" val="10001"/>
                  </a:ext>
                </a:extLst>
              </a:tr>
              <a:tr h="2962878">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just"/>
                      <a:r>
                        <a:rPr lang="pt-BR" sz="1200" b="0" i="1" kern="1200" dirty="0">
                          <a:solidFill>
                            <a:srgbClr val="FF0000"/>
                          </a:solidFill>
                          <a:effectLst/>
                          <a:latin typeface="Times New Roman" panose="02020603050405020304" pitchFamily="18" charset="0"/>
                          <a:ea typeface="Arial" charset="0"/>
                          <a:cs typeface="Times New Roman" panose="02020603050405020304" pitchFamily="18" charset="0"/>
                        </a:rPr>
                        <a:t>Ch</a:t>
                      </a:r>
                      <a:r>
                        <a:rPr lang="vi-VN" sz="1200" b="0" i="1" kern="1200" dirty="0">
                          <a:solidFill>
                            <a:srgbClr val="FF0000"/>
                          </a:solidFill>
                          <a:effectLst/>
                          <a:latin typeface="Times New Roman" panose="02020603050405020304" pitchFamily="18" charset="0"/>
                          <a:ea typeface="Arial" charset="0"/>
                          <a:cs typeface="Times New Roman" panose="02020603050405020304" pitchFamily="18" charset="0"/>
                        </a:rPr>
                        <a:t>ư</a:t>
                      </a:r>
                      <a:r>
                        <a:rPr lang="en-US" sz="1200" b="0" i="1" kern="1200" dirty="0">
                          <a:solidFill>
                            <a:srgbClr val="FF0000"/>
                          </a:solidFill>
                          <a:effectLst/>
                          <a:latin typeface="Times New Roman" panose="02020603050405020304" pitchFamily="18" charset="0"/>
                          <a:ea typeface="Arial" charset="0"/>
                          <a:cs typeface="Times New Roman" panose="02020603050405020304" pitchFamily="18" charset="0"/>
                        </a:rPr>
                        <a:t>a </a:t>
                      </a:r>
                      <a:r>
                        <a:rPr lang="en-US" sz="1200" b="0" i="1" kern="1200" dirty="0" err="1">
                          <a:solidFill>
                            <a:srgbClr val="FF0000"/>
                          </a:solidFill>
                          <a:effectLst/>
                          <a:latin typeface="Times New Roman" panose="02020603050405020304" pitchFamily="18" charset="0"/>
                          <a:ea typeface="Arial" charset="0"/>
                          <a:cs typeface="Times New Roman" panose="02020603050405020304" pitchFamily="18" charset="0"/>
                        </a:rPr>
                        <a:t>có</a:t>
                      </a:r>
                      <a:r>
                        <a:rPr lang="en-US" sz="1200" b="0" i="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en-US" sz="1200" b="0" i="1" kern="1200" dirty="0" err="1">
                          <a:solidFill>
                            <a:srgbClr val="FF0000"/>
                          </a:solidFill>
                          <a:effectLst/>
                          <a:latin typeface="Times New Roman" panose="02020603050405020304" pitchFamily="18" charset="0"/>
                          <a:ea typeface="Arial" charset="0"/>
                          <a:cs typeface="Times New Roman" panose="02020603050405020304" pitchFamily="18" charset="0"/>
                        </a:rPr>
                        <a:t>hình</a:t>
                      </a:r>
                      <a:r>
                        <a:rPr lang="en-US" sz="1200" b="0" i="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en-US" sz="1200" b="0" i="1" kern="1200" dirty="0" err="1">
                          <a:solidFill>
                            <a:srgbClr val="FF0000"/>
                          </a:solidFill>
                          <a:effectLst/>
                          <a:latin typeface="Times New Roman" panose="02020603050405020304" pitchFamily="18" charset="0"/>
                          <a:ea typeface="Arial" charset="0"/>
                          <a:cs typeface="Times New Roman" panose="02020603050405020304" pitchFamily="18" charset="0"/>
                        </a:rPr>
                        <a:t>thức</a:t>
                      </a:r>
                      <a:r>
                        <a:rPr lang="en-US" sz="1200" b="0" i="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en-US" sz="1200" b="0" i="1" kern="1200" dirty="0" err="1">
                          <a:solidFill>
                            <a:srgbClr val="FF0000"/>
                          </a:solidFill>
                          <a:effectLst/>
                          <a:latin typeface="Times New Roman" panose="02020603050405020304" pitchFamily="18" charset="0"/>
                          <a:ea typeface="Arial" charset="0"/>
                          <a:cs typeface="Times New Roman" panose="02020603050405020304" pitchFamily="18" charset="0"/>
                        </a:rPr>
                        <a:t>khen</a:t>
                      </a:r>
                      <a:r>
                        <a:rPr lang="en-US" sz="1200" b="0" i="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en-US" sz="1200" b="0" i="1" kern="1200" dirty="0" err="1">
                          <a:solidFill>
                            <a:srgbClr val="FF0000"/>
                          </a:solidFill>
                          <a:effectLst/>
                          <a:latin typeface="Times New Roman" panose="02020603050405020304" pitchFamily="18" charset="0"/>
                          <a:ea typeface="Arial" charset="0"/>
                          <a:cs typeface="Times New Roman" panose="02020603050405020304" pitchFamily="18" charset="0"/>
                        </a:rPr>
                        <a:t>th</a:t>
                      </a:r>
                      <a:r>
                        <a:rPr lang="vi-VN" sz="1200" b="0" i="1" kern="1200" dirty="0">
                          <a:solidFill>
                            <a:srgbClr val="FF0000"/>
                          </a:solidFill>
                          <a:effectLst/>
                          <a:latin typeface="Times New Roman" panose="02020603050405020304" pitchFamily="18" charset="0"/>
                          <a:ea typeface="Arial" charset="0"/>
                          <a:cs typeface="Times New Roman" panose="02020603050405020304" pitchFamily="18" charset="0"/>
                        </a:rPr>
                        <a:t>ư</a:t>
                      </a:r>
                      <a:r>
                        <a:rPr lang="en-US" sz="1200" b="0" i="1" kern="1200" dirty="0" err="1">
                          <a:solidFill>
                            <a:srgbClr val="FF0000"/>
                          </a:solidFill>
                          <a:effectLst/>
                          <a:latin typeface="Times New Roman" panose="02020603050405020304" pitchFamily="18" charset="0"/>
                          <a:ea typeface="Arial" charset="0"/>
                          <a:cs typeface="Times New Roman" panose="02020603050405020304" pitchFamily="18" charset="0"/>
                        </a:rPr>
                        <a:t>ởng</a:t>
                      </a:r>
                      <a:r>
                        <a:rPr lang="en-US" sz="1200" b="0" i="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en-US" sz="1200" b="0" i="1" kern="1200" dirty="0" err="1">
                          <a:solidFill>
                            <a:srgbClr val="FF0000"/>
                          </a:solidFill>
                          <a:effectLst/>
                          <a:latin typeface="Times New Roman" panose="02020603050405020304" pitchFamily="18" charset="0"/>
                          <a:ea typeface="Arial" charset="0"/>
                          <a:cs typeface="Times New Roman" panose="02020603050405020304" pitchFamily="18" charset="0"/>
                        </a:rPr>
                        <a:t>là</a:t>
                      </a:r>
                      <a:r>
                        <a:rPr lang="en-US" sz="1200" b="0" i="1" kern="1200" dirty="0">
                          <a:solidFill>
                            <a:srgbClr val="FF0000"/>
                          </a:solidFill>
                          <a:effectLst/>
                          <a:latin typeface="Times New Roman" panose="02020603050405020304" pitchFamily="18" charset="0"/>
                          <a:ea typeface="Arial" charset="0"/>
                          <a:cs typeface="Times New Roman" panose="02020603050405020304" pitchFamily="18" charset="0"/>
                        </a:rPr>
                        <a:t> Th</a:t>
                      </a:r>
                      <a:r>
                        <a:rPr lang="vi-VN" sz="1200" b="0" i="1" kern="1200" dirty="0">
                          <a:solidFill>
                            <a:srgbClr val="FF0000"/>
                          </a:solidFill>
                          <a:effectLst/>
                          <a:latin typeface="Times New Roman" panose="02020603050405020304" pitchFamily="18" charset="0"/>
                          <a:ea typeface="Arial" charset="0"/>
                          <a:cs typeface="Times New Roman" panose="02020603050405020304" pitchFamily="18" charset="0"/>
                        </a:rPr>
                        <a:t>ư</a:t>
                      </a:r>
                      <a:r>
                        <a:rPr lang="en-US" sz="1200" b="0" i="1" kern="1200" dirty="0">
                          <a:solidFill>
                            <a:srgbClr val="FF0000"/>
                          </a:solidFill>
                          <a:effectLst/>
                          <a:latin typeface="Times New Roman" panose="02020603050405020304" pitchFamily="18" charset="0"/>
                          <a:ea typeface="Arial" charset="0"/>
                          <a:cs typeface="Times New Roman" panose="02020603050405020304" pitchFamily="18" charset="0"/>
                        </a:rPr>
                        <a:t> </a:t>
                      </a:r>
                      <a:r>
                        <a:rPr lang="en-US" sz="1200" b="0" i="1" kern="1200" dirty="0" err="1">
                          <a:solidFill>
                            <a:srgbClr val="FF0000"/>
                          </a:solidFill>
                          <a:effectLst/>
                          <a:latin typeface="Times New Roman" panose="02020603050405020304" pitchFamily="18" charset="0"/>
                          <a:ea typeface="Arial" charset="0"/>
                          <a:cs typeface="Times New Roman" panose="02020603050405020304" pitchFamily="18" charset="0"/>
                        </a:rPr>
                        <a:t>khen</a:t>
                      </a:r>
                      <a:r>
                        <a:rPr lang="en-US" sz="1200" b="0" i="1" kern="1200" dirty="0">
                          <a:solidFill>
                            <a:srgbClr val="FF0000"/>
                          </a:solidFill>
                          <a:effectLst/>
                          <a:latin typeface="Times New Roman" panose="02020603050405020304" pitchFamily="18" charset="0"/>
                          <a:ea typeface="Arial" charset="0"/>
                          <a:cs typeface="Times New Roman" panose="02020603050405020304" pitchFamily="18" charset="0"/>
                        </a:rPr>
                        <a:t>.</a:t>
                      </a:r>
                      <a:r>
                        <a:rPr lang="pt-BR" sz="1200" b="0" i="1" kern="1200" baseline="0" dirty="0">
                          <a:solidFill>
                            <a:srgbClr val="FF0000"/>
                          </a:solidFill>
                          <a:effectLst/>
                          <a:latin typeface="Times New Roman" panose="02020603050405020304" pitchFamily="18" charset="0"/>
                          <a:ea typeface="Arial" charset="0"/>
                          <a:cs typeface="Times New Roman" panose="02020603050405020304" pitchFamily="18" charset="0"/>
                        </a:rPr>
                        <a:t>.</a:t>
                      </a:r>
                      <a:endParaRPr lang="pt-BR" sz="1200" b="0" i="1" kern="1200" dirty="0">
                        <a:solidFill>
                          <a:srgbClr val="FF0000"/>
                        </a:solidFill>
                        <a:effectLst/>
                        <a:latin typeface="Times New Roman" panose="02020603050405020304" pitchFamily="18" charset="0"/>
                        <a:ea typeface="Arial" charset="0"/>
                        <a:cs typeface="Times New Roman" panose="02020603050405020304" pitchFamily="18" charset="0"/>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09415">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just"/>
                      <a:r>
                        <a:rPr lang="en-US" sz="1800" b="1" kern="1200" dirty="0">
                          <a:solidFill>
                            <a:srgbClr val="FF0000"/>
                          </a:solidFill>
                          <a:effectLst/>
                          <a:latin typeface="+mj-lt"/>
                          <a:ea typeface="+mn-ea"/>
                          <a:cs typeface="+mn-cs"/>
                        </a:rPr>
                        <a:t>1. </a:t>
                      </a:r>
                      <a:r>
                        <a:rPr lang="vi-VN" sz="1800" b="1" kern="1200" dirty="0">
                          <a:solidFill>
                            <a:srgbClr val="FF0000"/>
                          </a:solidFill>
                          <a:effectLst/>
                          <a:latin typeface="+mj-lt"/>
                          <a:ea typeface="+mn-ea"/>
                          <a:cs typeface="+mn-cs"/>
                        </a:rPr>
                        <a:t>Khen thưởng cuối năm học: </a:t>
                      </a:r>
                      <a:endParaRPr lang="en-MY" sz="1800" b="1" kern="1200" dirty="0">
                        <a:solidFill>
                          <a:srgbClr val="FF0000"/>
                        </a:solidFill>
                        <a:effectLst/>
                        <a:latin typeface="+mj-lt"/>
                        <a:ea typeface="+mn-ea"/>
                        <a:cs typeface="+mn-cs"/>
                      </a:endParaRPr>
                    </a:p>
                    <a:p>
                      <a:pPr algn="just"/>
                      <a:r>
                        <a:rPr lang="vi-VN" sz="1600" b="1" kern="1200" dirty="0">
                          <a:solidFill>
                            <a:srgbClr val="0E08F8"/>
                          </a:solidFill>
                          <a:effectLst/>
                          <a:latin typeface="+mj-lt"/>
                          <a:ea typeface="+mn-ea"/>
                          <a:cs typeface="+mn-cs"/>
                        </a:rPr>
                        <a:t>- Khen thưởng danh hiệu Học sinh Xuất sắc </a:t>
                      </a:r>
                      <a:r>
                        <a:rPr lang="vi-VN" sz="1600" kern="1200" dirty="0">
                          <a:solidFill>
                            <a:schemeClr val="dk1"/>
                          </a:solidFill>
                          <a:effectLst/>
                          <a:latin typeface="+mj-lt"/>
                          <a:ea typeface="+mn-ea"/>
                          <a:cs typeface="+mn-cs"/>
                        </a:rPr>
                        <a:t>cho những học sinh</a:t>
                      </a:r>
                      <a:r>
                        <a:rPr lang="en-US" sz="1600" kern="1200" dirty="0">
                          <a:solidFill>
                            <a:schemeClr val="dk1"/>
                          </a:solidFill>
                          <a:effectLst/>
                          <a:latin typeface="+mj-lt"/>
                          <a:ea typeface="+mn-ea"/>
                          <a:cs typeface="+mn-cs"/>
                        </a:rPr>
                        <a:t> </a:t>
                      </a:r>
                      <a:r>
                        <a:rPr lang="en-US" sz="1600" kern="1200" dirty="0" err="1">
                          <a:solidFill>
                            <a:schemeClr val="dk1"/>
                          </a:solidFill>
                          <a:effectLst/>
                          <a:latin typeface="+mj-lt"/>
                          <a:ea typeface="+mn-ea"/>
                          <a:cs typeface="+mn-cs"/>
                        </a:rPr>
                        <a:t>được</a:t>
                      </a:r>
                      <a:r>
                        <a:rPr lang="en-US" sz="1600" kern="1200" dirty="0">
                          <a:solidFill>
                            <a:schemeClr val="dk1"/>
                          </a:solidFill>
                          <a:effectLst/>
                          <a:latin typeface="+mj-lt"/>
                          <a:ea typeface="+mn-ea"/>
                          <a:cs typeface="+mn-cs"/>
                        </a:rPr>
                        <a:t> </a:t>
                      </a:r>
                      <a:r>
                        <a:rPr lang="en-US" sz="1600" kern="1200" dirty="0" err="1">
                          <a:solidFill>
                            <a:schemeClr val="dk1"/>
                          </a:solidFill>
                          <a:effectLst/>
                          <a:latin typeface="+mj-lt"/>
                          <a:ea typeface="+mn-ea"/>
                          <a:cs typeface="+mn-cs"/>
                        </a:rPr>
                        <a:t>đánh</a:t>
                      </a:r>
                      <a:r>
                        <a:rPr lang="en-US" sz="1600" kern="1200" dirty="0">
                          <a:solidFill>
                            <a:schemeClr val="dk1"/>
                          </a:solidFill>
                          <a:effectLst/>
                          <a:latin typeface="+mj-lt"/>
                          <a:ea typeface="+mn-ea"/>
                          <a:cs typeface="+mn-cs"/>
                        </a:rPr>
                        <a:t> </a:t>
                      </a:r>
                      <a:r>
                        <a:rPr lang="en-US" sz="1600" kern="1200" dirty="0" err="1">
                          <a:solidFill>
                            <a:schemeClr val="dk1"/>
                          </a:solidFill>
                          <a:effectLst/>
                          <a:latin typeface="+mj-lt"/>
                          <a:ea typeface="+mn-ea"/>
                          <a:cs typeface="+mn-cs"/>
                        </a:rPr>
                        <a:t>giá</a:t>
                      </a:r>
                      <a:r>
                        <a:rPr lang="en-US" sz="1600" kern="1200" dirty="0">
                          <a:solidFill>
                            <a:schemeClr val="dk1"/>
                          </a:solidFill>
                          <a:effectLst/>
                          <a:latin typeface="+mj-lt"/>
                          <a:ea typeface="+mn-ea"/>
                          <a:cs typeface="+mn-cs"/>
                        </a:rPr>
                        <a:t> </a:t>
                      </a:r>
                      <a:r>
                        <a:rPr lang="en-US" sz="1600" kern="1200" dirty="0" err="1">
                          <a:solidFill>
                            <a:schemeClr val="dk1"/>
                          </a:solidFill>
                          <a:effectLst/>
                          <a:latin typeface="+mj-lt"/>
                          <a:ea typeface="+mn-ea"/>
                          <a:cs typeface="+mn-cs"/>
                        </a:rPr>
                        <a:t>kết</a:t>
                      </a:r>
                      <a:r>
                        <a:rPr lang="en-US" sz="1600" kern="1200" dirty="0">
                          <a:solidFill>
                            <a:schemeClr val="dk1"/>
                          </a:solidFill>
                          <a:effectLst/>
                          <a:latin typeface="+mj-lt"/>
                          <a:ea typeface="+mn-ea"/>
                          <a:cs typeface="+mn-cs"/>
                        </a:rPr>
                        <a:t> </a:t>
                      </a:r>
                      <a:r>
                        <a:rPr lang="en-US" sz="1600" kern="1200" dirty="0" err="1">
                          <a:solidFill>
                            <a:schemeClr val="dk1"/>
                          </a:solidFill>
                          <a:effectLst/>
                          <a:latin typeface="+mj-lt"/>
                          <a:ea typeface="+mn-ea"/>
                          <a:cs typeface="+mn-cs"/>
                        </a:rPr>
                        <a:t>quả</a:t>
                      </a:r>
                      <a:r>
                        <a:rPr lang="en-US" sz="1600" kern="1200" dirty="0">
                          <a:solidFill>
                            <a:schemeClr val="dk1"/>
                          </a:solidFill>
                          <a:effectLst/>
                          <a:latin typeface="+mj-lt"/>
                          <a:ea typeface="+mn-ea"/>
                          <a:cs typeface="+mn-cs"/>
                        </a:rPr>
                        <a:t> </a:t>
                      </a:r>
                      <a:r>
                        <a:rPr lang="en-US" sz="1600" kern="1200" dirty="0" err="1">
                          <a:solidFill>
                            <a:schemeClr val="dk1"/>
                          </a:solidFill>
                          <a:effectLst/>
                          <a:latin typeface="+mj-lt"/>
                          <a:ea typeface="+mn-ea"/>
                          <a:cs typeface="+mn-cs"/>
                        </a:rPr>
                        <a:t>giáo</a:t>
                      </a:r>
                      <a:r>
                        <a:rPr lang="en-US" sz="1600" kern="1200" dirty="0">
                          <a:solidFill>
                            <a:schemeClr val="dk1"/>
                          </a:solidFill>
                          <a:effectLst/>
                          <a:latin typeface="+mj-lt"/>
                          <a:ea typeface="+mn-ea"/>
                          <a:cs typeface="+mn-cs"/>
                        </a:rPr>
                        <a:t> </a:t>
                      </a:r>
                      <a:r>
                        <a:rPr lang="en-US" sz="1600" kern="1200" dirty="0" err="1">
                          <a:solidFill>
                            <a:schemeClr val="dk1"/>
                          </a:solidFill>
                          <a:effectLst/>
                          <a:latin typeface="+mj-lt"/>
                          <a:ea typeface="+mn-ea"/>
                          <a:cs typeface="+mn-cs"/>
                        </a:rPr>
                        <a:t>dục</a:t>
                      </a:r>
                      <a:r>
                        <a:rPr lang="vi-VN" sz="1600" kern="1200" dirty="0">
                          <a:solidFill>
                            <a:schemeClr val="dk1"/>
                          </a:solidFill>
                          <a:effectLst/>
                          <a:latin typeface="+mj-lt"/>
                          <a:ea typeface="+mn-ea"/>
                          <a:cs typeface="+mn-cs"/>
                        </a:rPr>
                        <a:t> đạt mức Hoàn thành xuất sắc;</a:t>
                      </a:r>
                      <a:endParaRPr lang="en-MY" sz="1600" kern="1200" dirty="0">
                        <a:solidFill>
                          <a:schemeClr val="dk1"/>
                        </a:solidFill>
                        <a:effectLst/>
                        <a:latin typeface="+mj-lt"/>
                        <a:ea typeface="+mn-ea"/>
                        <a:cs typeface="+mn-cs"/>
                      </a:endParaRPr>
                    </a:p>
                    <a:p>
                      <a:pPr algn="just"/>
                      <a:r>
                        <a:rPr lang="en-US" sz="1600" b="1" kern="1200" dirty="0">
                          <a:solidFill>
                            <a:srgbClr val="0E08F8"/>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E08F8"/>
                          </a:solidFill>
                          <a:effectLst/>
                          <a:latin typeface="Times New Roman" panose="02020603050405020304" pitchFamily="18" charset="0"/>
                          <a:ea typeface="+mn-ea"/>
                          <a:cs typeface="Times New Roman" panose="02020603050405020304" pitchFamily="18" charset="0"/>
                        </a:rPr>
                        <a:t>Khen</a:t>
                      </a:r>
                      <a:r>
                        <a:rPr lang="en-US" sz="1600" b="1" kern="1200" dirty="0">
                          <a:solidFill>
                            <a:srgbClr val="0E08F8"/>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E08F8"/>
                          </a:solidFill>
                          <a:effectLst/>
                          <a:latin typeface="Times New Roman" panose="02020603050405020304" pitchFamily="18" charset="0"/>
                          <a:ea typeface="+mn-ea"/>
                          <a:cs typeface="Times New Roman" panose="02020603050405020304" pitchFamily="18" charset="0"/>
                        </a:rPr>
                        <a:t>thưởng</a:t>
                      </a:r>
                      <a:r>
                        <a:rPr lang="en-US" sz="1600" b="1" kern="1200" dirty="0">
                          <a:solidFill>
                            <a:srgbClr val="0E08F8"/>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E08F8"/>
                          </a:solidFill>
                          <a:effectLst/>
                          <a:latin typeface="Times New Roman" panose="02020603050405020304" pitchFamily="18" charset="0"/>
                          <a:ea typeface="+mn-ea"/>
                          <a:cs typeface="Times New Roman" panose="02020603050405020304" pitchFamily="18" charset="0"/>
                        </a:rPr>
                        <a:t>danh</a:t>
                      </a:r>
                      <a:r>
                        <a:rPr lang="en-US" sz="1600" b="1" kern="1200" dirty="0">
                          <a:solidFill>
                            <a:srgbClr val="0E08F8"/>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E08F8"/>
                          </a:solidFill>
                          <a:effectLst/>
                          <a:latin typeface="Times New Roman" panose="02020603050405020304" pitchFamily="18" charset="0"/>
                          <a:ea typeface="+mn-ea"/>
                          <a:cs typeface="Times New Roman" panose="02020603050405020304" pitchFamily="18" charset="0"/>
                        </a:rPr>
                        <a:t>hiệu</a:t>
                      </a:r>
                      <a:r>
                        <a:rPr lang="en-US" sz="1600" b="1" kern="1200" dirty="0">
                          <a:solidFill>
                            <a:srgbClr val="0E08F8"/>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E08F8"/>
                          </a:solidFill>
                          <a:effectLst/>
                          <a:latin typeface="Times New Roman" panose="02020603050405020304" pitchFamily="18" charset="0"/>
                          <a:ea typeface="+mn-ea"/>
                          <a:cs typeface="Times New Roman" panose="02020603050405020304" pitchFamily="18" charset="0"/>
                        </a:rPr>
                        <a:t>Học</a:t>
                      </a:r>
                      <a:r>
                        <a:rPr lang="en-US" sz="1600" b="1" kern="1200" dirty="0">
                          <a:solidFill>
                            <a:srgbClr val="0E08F8"/>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E08F8"/>
                          </a:solidFill>
                          <a:effectLst/>
                          <a:latin typeface="Times New Roman" panose="02020603050405020304" pitchFamily="18" charset="0"/>
                          <a:ea typeface="+mn-ea"/>
                          <a:cs typeface="Times New Roman" panose="02020603050405020304" pitchFamily="18" charset="0"/>
                        </a:rPr>
                        <a:t>sinh</a:t>
                      </a:r>
                      <a:r>
                        <a:rPr lang="en-US" sz="1600" b="1" kern="1200" dirty="0">
                          <a:solidFill>
                            <a:srgbClr val="0E08F8"/>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E08F8"/>
                          </a:solidFill>
                          <a:effectLst/>
                          <a:latin typeface="Times New Roman" panose="02020603050405020304" pitchFamily="18" charset="0"/>
                          <a:ea typeface="+mn-ea"/>
                          <a:cs typeface="Times New Roman" panose="02020603050405020304" pitchFamily="18" charset="0"/>
                        </a:rPr>
                        <a:t>Tiêu</a:t>
                      </a:r>
                      <a:r>
                        <a:rPr lang="en-US" sz="1600" b="1" kern="1200" dirty="0">
                          <a:solidFill>
                            <a:srgbClr val="0E08F8"/>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E08F8"/>
                          </a:solidFill>
                          <a:effectLst/>
                          <a:latin typeface="Times New Roman" panose="02020603050405020304" pitchFamily="18" charset="0"/>
                          <a:ea typeface="+mn-ea"/>
                          <a:cs typeface="Times New Roman" panose="02020603050405020304" pitchFamily="18" charset="0"/>
                        </a:rPr>
                        <a:t>biểu</a:t>
                      </a:r>
                      <a:r>
                        <a:rPr lang="en-US" sz="1600" b="1" kern="1200" dirty="0">
                          <a:solidFill>
                            <a:srgbClr val="0E08F8"/>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E08F8"/>
                          </a:solidFill>
                          <a:effectLst/>
                          <a:latin typeface="Times New Roman" panose="02020603050405020304" pitchFamily="18" charset="0"/>
                          <a:ea typeface="+mn-ea"/>
                          <a:cs typeface="Times New Roman" panose="02020603050405020304" pitchFamily="18" charset="0"/>
                        </a:rPr>
                        <a:t>hoàn</a:t>
                      </a:r>
                      <a:r>
                        <a:rPr lang="en-US" sz="1600" b="1" kern="1200" dirty="0">
                          <a:solidFill>
                            <a:srgbClr val="0E08F8"/>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E08F8"/>
                          </a:solidFill>
                          <a:effectLst/>
                          <a:latin typeface="Times New Roman" panose="02020603050405020304" pitchFamily="18" charset="0"/>
                          <a:ea typeface="+mn-ea"/>
                          <a:cs typeface="Times New Roman" panose="02020603050405020304" pitchFamily="18" charset="0"/>
                        </a:rPr>
                        <a:t>thành</a:t>
                      </a:r>
                      <a:r>
                        <a:rPr lang="en-US" sz="1600" b="1" kern="1200" dirty="0">
                          <a:solidFill>
                            <a:srgbClr val="0E08F8"/>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E08F8"/>
                          </a:solidFill>
                          <a:effectLst/>
                          <a:latin typeface="Times New Roman" panose="02020603050405020304" pitchFamily="18" charset="0"/>
                          <a:ea typeface="+mn-ea"/>
                          <a:cs typeface="Times New Roman" panose="02020603050405020304" pitchFamily="18" charset="0"/>
                        </a:rPr>
                        <a:t>tốt</a:t>
                      </a:r>
                      <a:r>
                        <a:rPr lang="en-US" sz="1600" b="1" kern="1200" dirty="0">
                          <a:solidFill>
                            <a:srgbClr val="0E08F8"/>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học</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tập</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rèn</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luyện</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học</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sinh</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đánh</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giá</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kết</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quả</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giáo</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dục</a:t>
                      </a:r>
                      <a:r>
                        <a:rPr lang="vi-VN" sz="1600" kern="1200" dirty="0">
                          <a:solidFill>
                            <a:schemeClr val="dk1"/>
                          </a:solidFill>
                          <a:effectLst/>
                          <a:latin typeface="Times New Roman" panose="02020603050405020304" pitchFamily="18" charset="0"/>
                          <a:ea typeface="+mn-ea"/>
                          <a:cs typeface="Times New Roman" panose="02020603050405020304" pitchFamily="18" charset="0"/>
                        </a:rPr>
                        <a:t> đạt mức Hoàn thành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tốt</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đồng</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tích</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xuất</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sắc</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ít</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nhất</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môn</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học</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hoặc</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tiến</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bộ</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rõ</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rệt</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ít</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nhất</a:t>
                      </a:r>
                      <a:r>
                        <a:rPr lang="en-US" sz="1600" kern="1200" dirty="0">
                          <a:solidFill>
                            <a:schemeClr val="dk1"/>
                          </a:solidFill>
                          <a:effectLst/>
                          <a:latin typeface="+mj-lt"/>
                          <a:ea typeface="+mn-ea"/>
                          <a:cs typeface="+mn-cs"/>
                        </a:rPr>
                        <a:t> </a:t>
                      </a:r>
                      <a:r>
                        <a:rPr lang="vi-VN" sz="1600" kern="1200" dirty="0">
                          <a:solidFill>
                            <a:schemeClr val="dk1"/>
                          </a:solidFill>
                          <a:effectLst/>
                          <a:latin typeface="+mj-lt"/>
                          <a:ea typeface="+mn-ea"/>
                          <a:cs typeface="+mn-cs"/>
                        </a:rPr>
                        <a:t>một phẩm chất, năng lực; </a:t>
                      </a:r>
                      <a:r>
                        <a:rPr lang="en-US" sz="1600" kern="1200" dirty="0" err="1">
                          <a:solidFill>
                            <a:schemeClr val="dk1"/>
                          </a:solidFill>
                          <a:effectLst/>
                          <a:latin typeface="+mj-lt"/>
                          <a:ea typeface="+mn-ea"/>
                          <a:cs typeface="+mn-cs"/>
                        </a:rPr>
                        <a:t>được</a:t>
                      </a:r>
                      <a:r>
                        <a:rPr lang="en-US" sz="1600" kern="1200" dirty="0">
                          <a:solidFill>
                            <a:schemeClr val="dk1"/>
                          </a:solidFill>
                          <a:effectLst/>
                          <a:latin typeface="+mj-lt"/>
                          <a:ea typeface="+mn-ea"/>
                          <a:cs typeface="+mn-cs"/>
                        </a:rPr>
                        <a:t> </a:t>
                      </a:r>
                      <a:r>
                        <a:rPr lang="vi-VN" sz="1600" kern="1200" dirty="0">
                          <a:solidFill>
                            <a:schemeClr val="dk1"/>
                          </a:solidFill>
                          <a:effectLst/>
                          <a:latin typeface="+mj-lt"/>
                          <a:ea typeface="+mn-ea"/>
                          <a:cs typeface="+mn-cs"/>
                        </a:rPr>
                        <a:t>tập thể lớp công nhận</a:t>
                      </a:r>
                      <a:r>
                        <a:rPr lang="en-US" sz="1600" kern="1200" dirty="0">
                          <a:solidFill>
                            <a:schemeClr val="dk1"/>
                          </a:solidFill>
                          <a:effectLst/>
                          <a:latin typeface="+mj-lt"/>
                          <a:ea typeface="+mn-ea"/>
                          <a:cs typeface="+mn-cs"/>
                        </a:rPr>
                        <a:t>.</a:t>
                      </a:r>
                      <a:endParaRPr lang="en-MY" sz="1600" kern="1200" dirty="0">
                        <a:solidFill>
                          <a:schemeClr val="dk1"/>
                        </a:solidFill>
                        <a:effectLst/>
                        <a:latin typeface="+mj-lt"/>
                        <a:ea typeface="+mn-ea"/>
                        <a:cs typeface="+mn-cs"/>
                      </a:endParaRPr>
                    </a:p>
                    <a:p>
                      <a:pPr algn="just"/>
                      <a:r>
                        <a:rPr lang="en-US" sz="1600" b="1" kern="1200" dirty="0">
                          <a:solidFill>
                            <a:srgbClr val="FF0000"/>
                          </a:solidFill>
                          <a:effectLst/>
                          <a:latin typeface="+mj-lt"/>
                          <a:ea typeface="+mn-ea"/>
                          <a:cs typeface="+mn-cs"/>
                        </a:rPr>
                        <a:t>2. </a:t>
                      </a:r>
                      <a:r>
                        <a:rPr lang="vi-VN" sz="1600" b="1" kern="1200" dirty="0">
                          <a:solidFill>
                            <a:srgbClr val="FF0000"/>
                          </a:solidFill>
                          <a:effectLst/>
                          <a:latin typeface="+mj-lt"/>
                          <a:ea typeface="+mn-ea"/>
                          <a:cs typeface="+mn-cs"/>
                        </a:rPr>
                        <a:t>Khen thưởng đột xuất: </a:t>
                      </a:r>
                      <a:r>
                        <a:rPr lang="vi-VN" sz="1600" kern="1200" dirty="0">
                          <a:solidFill>
                            <a:schemeClr val="dk1"/>
                          </a:solidFill>
                          <a:effectLst/>
                          <a:latin typeface="+mj-lt"/>
                          <a:ea typeface="+mn-ea"/>
                          <a:cs typeface="+mn-cs"/>
                        </a:rPr>
                        <a:t>học sinh có thành tích đột xuất trong năm học.</a:t>
                      </a:r>
                      <a:endParaRPr lang="en-US" sz="1600" kern="1200" dirty="0">
                        <a:solidFill>
                          <a:schemeClr val="dk1"/>
                        </a:solidFill>
                        <a:effectLst/>
                        <a:latin typeface="+mj-lt"/>
                        <a:ea typeface="+mn-ea"/>
                        <a:cs typeface="+mn-cs"/>
                      </a:endParaRPr>
                    </a:p>
                    <a:p>
                      <a:pPr algn="just"/>
                      <a:r>
                        <a:rPr lang="en-US" sz="1600" b="1" kern="1200" dirty="0">
                          <a:solidFill>
                            <a:srgbClr val="FF0000"/>
                          </a:solidFill>
                          <a:effectLst/>
                          <a:latin typeface="+mj-lt"/>
                          <a:ea typeface="+mn-ea"/>
                          <a:cs typeface="+mn-cs"/>
                        </a:rPr>
                        <a:t>3.</a:t>
                      </a:r>
                      <a:r>
                        <a:rPr lang="vi-VN" sz="1600" b="1" kern="1200" dirty="0">
                          <a:solidFill>
                            <a:srgbClr val="FF0000"/>
                          </a:solidFill>
                          <a:effectLst/>
                          <a:latin typeface="+mj-lt"/>
                          <a:ea typeface="+mn-ea"/>
                          <a:cs typeface="+mn-cs"/>
                        </a:rPr>
                        <a:t> Cán bộ quản lý và giáo viên có thể gửi thư khen </a:t>
                      </a:r>
                      <a:r>
                        <a:rPr lang="vi-VN" sz="1800" kern="1200" dirty="0">
                          <a:solidFill>
                            <a:schemeClr val="dk1"/>
                          </a:solidFill>
                          <a:effectLst/>
                          <a:latin typeface="+mj-lt"/>
                          <a:ea typeface="+mn-ea"/>
                          <a:cs typeface="+mn-cs"/>
                        </a:rPr>
                        <a:t>cho những học sinh có thành tích, cố gắng trong quá trình học tập, rèn luyện phẩm chất, năng lực hoặc có những việc làm tốt.</a:t>
                      </a:r>
                      <a:endParaRPr lang="en-MY" sz="1800" kern="1200" dirty="0">
                        <a:solidFill>
                          <a:schemeClr val="dk1"/>
                        </a:solidFill>
                        <a:effectLst/>
                        <a:latin typeface="+mj-lt"/>
                        <a:ea typeface="+mn-ea"/>
                        <a:cs typeface="+mn-cs"/>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09415">
                        <a:tint val="20000"/>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38444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581" y="148118"/>
            <a:ext cx="10397878" cy="853596"/>
          </a:xfrm>
        </p:spPr>
        <p:txBody>
          <a:bodyPr>
            <a:no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ĐÁNH GIÁ, KHEN, TH</a:t>
            </a:r>
            <a:r>
              <a:rPr lang="vi-VN" sz="2400" b="1" dirty="0">
                <a:solidFill>
                  <a:srgbClr val="FF0000"/>
                </a:solidFill>
                <a:latin typeface="Times New Roman" panose="02020603050405020304" pitchFamily="18" charset="0"/>
                <a:cs typeface="Times New Roman" panose="02020603050405020304" pitchFamily="18" charset="0"/>
              </a:rPr>
              <a:t>Ư</a:t>
            </a:r>
            <a:r>
              <a:rPr lang="en-US" sz="2400" b="1" dirty="0">
                <a:solidFill>
                  <a:srgbClr val="FF0000"/>
                </a:solidFill>
                <a:latin typeface="Times New Roman" panose="02020603050405020304" pitchFamily="18" charset="0"/>
                <a:cs typeface="Times New Roman" panose="02020603050405020304" pitchFamily="18" charset="0"/>
              </a:rPr>
              <a:t>ỞNG, PHÁT TRIỂN NĂNG LỰC HỌC SINH</a:t>
            </a:r>
          </a:p>
        </p:txBody>
      </p:sp>
      <p:pic>
        <p:nvPicPr>
          <p:cNvPr id="12290" name="Picture 2" descr="Mẫu thư khen học sinh">
            <a:extLst>
              <a:ext uri="{FF2B5EF4-FFF2-40B4-BE49-F238E27FC236}">
                <a16:creationId xmlns:a16="http://schemas.microsoft.com/office/drawing/2014/main" id="{F5E66BDC-D1E2-4B8B-9523-FE49FDB7D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861" y="495699"/>
            <a:ext cx="6121552" cy="27731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A437A72-4A97-4C09-8689-2E6E1AECE7CD}"/>
              </a:ext>
            </a:extLst>
          </p:cNvPr>
          <p:cNvSpPr/>
          <p:nvPr/>
        </p:nvSpPr>
        <p:spPr>
          <a:xfrm>
            <a:off x="124110" y="1663783"/>
            <a:ext cx="5356815" cy="4647426"/>
          </a:xfrm>
          <a:prstGeom prst="rect">
            <a:avLst/>
          </a:prstGeom>
          <a:ln>
            <a:solidFill>
              <a:srgbClr val="FF0000"/>
            </a:solidFill>
          </a:ln>
        </p:spPr>
        <p:txBody>
          <a:bodyPr wrap="square">
            <a:spAutoFit/>
          </a:bodyPr>
          <a:lstStyle/>
          <a:p>
            <a:pPr algn="just"/>
            <a:r>
              <a:rPr lang="en-US" sz="2000" b="1" dirty="0">
                <a:solidFill>
                  <a:srgbClr val="FF0000"/>
                </a:solidFill>
              </a:rPr>
              <a:t>1. </a:t>
            </a:r>
            <a:r>
              <a:rPr lang="vi-VN" sz="2000" b="1" dirty="0">
                <a:solidFill>
                  <a:srgbClr val="FF0000"/>
                </a:solidFill>
              </a:rPr>
              <a:t>Khen thưởng cuối năm học: </a:t>
            </a:r>
            <a:endParaRPr lang="en-MY" sz="2000" b="1" dirty="0">
              <a:solidFill>
                <a:srgbClr val="FF0000"/>
              </a:solidFill>
            </a:endParaRPr>
          </a:p>
          <a:p>
            <a:pPr algn="just"/>
            <a:r>
              <a:rPr lang="vi-VN" b="1" dirty="0">
                <a:solidFill>
                  <a:srgbClr val="0E08F8"/>
                </a:solidFill>
              </a:rPr>
              <a:t>- Khen thưởng danh hiệu Học sinh Xuất sắc </a:t>
            </a:r>
            <a:r>
              <a:rPr lang="vi-VN" dirty="0">
                <a:solidFill>
                  <a:schemeClr val="dk1"/>
                </a:solidFill>
              </a:rPr>
              <a:t>cho những học sinh</a:t>
            </a:r>
            <a:r>
              <a:rPr lang="en-US" dirty="0">
                <a:solidFill>
                  <a:schemeClr val="dk1"/>
                </a:solidFill>
              </a:rPr>
              <a:t> </a:t>
            </a:r>
            <a:r>
              <a:rPr lang="en-US" dirty="0" err="1">
                <a:solidFill>
                  <a:schemeClr val="dk1"/>
                </a:solidFill>
              </a:rPr>
              <a:t>được</a:t>
            </a:r>
            <a:r>
              <a:rPr lang="en-US" dirty="0">
                <a:solidFill>
                  <a:schemeClr val="dk1"/>
                </a:solidFill>
              </a:rPr>
              <a:t> </a:t>
            </a:r>
            <a:r>
              <a:rPr lang="en-US" dirty="0" err="1">
                <a:solidFill>
                  <a:schemeClr val="dk1"/>
                </a:solidFill>
              </a:rPr>
              <a:t>đánh</a:t>
            </a:r>
            <a:r>
              <a:rPr lang="en-US" dirty="0">
                <a:solidFill>
                  <a:schemeClr val="dk1"/>
                </a:solidFill>
              </a:rPr>
              <a:t> </a:t>
            </a:r>
            <a:r>
              <a:rPr lang="en-US" dirty="0" err="1">
                <a:solidFill>
                  <a:schemeClr val="dk1"/>
                </a:solidFill>
              </a:rPr>
              <a:t>giá</a:t>
            </a:r>
            <a:r>
              <a:rPr lang="en-US" dirty="0">
                <a:solidFill>
                  <a:schemeClr val="dk1"/>
                </a:solidFill>
              </a:rPr>
              <a:t> </a:t>
            </a:r>
            <a:r>
              <a:rPr lang="en-US" dirty="0" err="1">
                <a:solidFill>
                  <a:schemeClr val="dk1"/>
                </a:solidFill>
              </a:rPr>
              <a:t>kết</a:t>
            </a:r>
            <a:r>
              <a:rPr lang="en-US" dirty="0">
                <a:solidFill>
                  <a:schemeClr val="dk1"/>
                </a:solidFill>
              </a:rPr>
              <a:t> </a:t>
            </a:r>
            <a:r>
              <a:rPr lang="en-US" dirty="0" err="1">
                <a:solidFill>
                  <a:schemeClr val="dk1"/>
                </a:solidFill>
              </a:rPr>
              <a:t>quả</a:t>
            </a:r>
            <a:r>
              <a:rPr lang="en-US" dirty="0">
                <a:solidFill>
                  <a:schemeClr val="dk1"/>
                </a:solidFill>
              </a:rPr>
              <a:t> </a:t>
            </a:r>
            <a:r>
              <a:rPr lang="en-US" dirty="0" err="1">
                <a:solidFill>
                  <a:schemeClr val="dk1"/>
                </a:solidFill>
              </a:rPr>
              <a:t>giáo</a:t>
            </a:r>
            <a:r>
              <a:rPr lang="en-US" dirty="0">
                <a:solidFill>
                  <a:schemeClr val="dk1"/>
                </a:solidFill>
              </a:rPr>
              <a:t> </a:t>
            </a:r>
            <a:r>
              <a:rPr lang="en-US" dirty="0" err="1">
                <a:solidFill>
                  <a:schemeClr val="dk1"/>
                </a:solidFill>
              </a:rPr>
              <a:t>dục</a:t>
            </a:r>
            <a:r>
              <a:rPr lang="vi-VN" dirty="0">
                <a:solidFill>
                  <a:schemeClr val="dk1"/>
                </a:solidFill>
              </a:rPr>
              <a:t> đạt mức Hoàn thành xuất sắc;</a:t>
            </a:r>
            <a:endParaRPr lang="en-MY" dirty="0">
              <a:solidFill>
                <a:schemeClr val="dk1"/>
              </a:solidFill>
            </a:endParaRPr>
          </a:p>
          <a:p>
            <a:pPr algn="just"/>
            <a:r>
              <a:rPr lang="en-US" b="1" dirty="0">
                <a:solidFill>
                  <a:srgbClr val="0E08F8"/>
                </a:solidFill>
                <a:latin typeface="Times New Roman" panose="02020603050405020304" pitchFamily="18" charset="0"/>
                <a:cs typeface="Times New Roman" panose="02020603050405020304" pitchFamily="18" charset="0"/>
              </a:rPr>
              <a:t>- </a:t>
            </a:r>
            <a:r>
              <a:rPr lang="en-US" b="1" dirty="0" err="1">
                <a:solidFill>
                  <a:srgbClr val="0E08F8"/>
                </a:solidFill>
                <a:latin typeface="Times New Roman" panose="02020603050405020304" pitchFamily="18" charset="0"/>
                <a:cs typeface="Times New Roman" panose="02020603050405020304" pitchFamily="18" charset="0"/>
              </a:rPr>
              <a:t>Khen</a:t>
            </a:r>
            <a:r>
              <a:rPr lang="en-US" b="1" dirty="0">
                <a:solidFill>
                  <a:srgbClr val="0E08F8"/>
                </a:solidFill>
                <a:latin typeface="Times New Roman" panose="02020603050405020304" pitchFamily="18" charset="0"/>
                <a:cs typeface="Times New Roman" panose="02020603050405020304" pitchFamily="18" charset="0"/>
              </a:rPr>
              <a:t> </a:t>
            </a:r>
            <a:r>
              <a:rPr lang="en-US" b="1" dirty="0" err="1">
                <a:solidFill>
                  <a:srgbClr val="0E08F8"/>
                </a:solidFill>
                <a:latin typeface="Times New Roman" panose="02020603050405020304" pitchFamily="18" charset="0"/>
                <a:cs typeface="Times New Roman" panose="02020603050405020304" pitchFamily="18" charset="0"/>
              </a:rPr>
              <a:t>thưởng</a:t>
            </a:r>
            <a:r>
              <a:rPr lang="en-US" b="1" dirty="0">
                <a:solidFill>
                  <a:srgbClr val="0E08F8"/>
                </a:solidFill>
                <a:latin typeface="Times New Roman" panose="02020603050405020304" pitchFamily="18" charset="0"/>
                <a:cs typeface="Times New Roman" panose="02020603050405020304" pitchFamily="18" charset="0"/>
              </a:rPr>
              <a:t> </a:t>
            </a:r>
            <a:r>
              <a:rPr lang="en-US" b="1" dirty="0" err="1">
                <a:solidFill>
                  <a:srgbClr val="0E08F8"/>
                </a:solidFill>
                <a:latin typeface="Times New Roman" panose="02020603050405020304" pitchFamily="18" charset="0"/>
                <a:cs typeface="Times New Roman" panose="02020603050405020304" pitchFamily="18" charset="0"/>
              </a:rPr>
              <a:t>danh</a:t>
            </a:r>
            <a:r>
              <a:rPr lang="en-US" b="1" dirty="0">
                <a:solidFill>
                  <a:srgbClr val="0E08F8"/>
                </a:solidFill>
                <a:latin typeface="Times New Roman" panose="02020603050405020304" pitchFamily="18" charset="0"/>
                <a:cs typeface="Times New Roman" panose="02020603050405020304" pitchFamily="18" charset="0"/>
              </a:rPr>
              <a:t> </a:t>
            </a:r>
            <a:r>
              <a:rPr lang="en-US" b="1" dirty="0" err="1">
                <a:solidFill>
                  <a:srgbClr val="0E08F8"/>
                </a:solidFill>
                <a:latin typeface="Times New Roman" panose="02020603050405020304" pitchFamily="18" charset="0"/>
                <a:cs typeface="Times New Roman" panose="02020603050405020304" pitchFamily="18" charset="0"/>
              </a:rPr>
              <a:t>hiệu</a:t>
            </a:r>
            <a:r>
              <a:rPr lang="en-US" b="1" dirty="0">
                <a:solidFill>
                  <a:srgbClr val="0E08F8"/>
                </a:solidFill>
                <a:latin typeface="Times New Roman" panose="02020603050405020304" pitchFamily="18" charset="0"/>
                <a:cs typeface="Times New Roman" panose="02020603050405020304" pitchFamily="18" charset="0"/>
              </a:rPr>
              <a:t> </a:t>
            </a:r>
            <a:r>
              <a:rPr lang="en-US" b="1" dirty="0" err="1">
                <a:solidFill>
                  <a:srgbClr val="0E08F8"/>
                </a:solidFill>
                <a:latin typeface="Times New Roman" panose="02020603050405020304" pitchFamily="18" charset="0"/>
                <a:cs typeface="Times New Roman" panose="02020603050405020304" pitchFamily="18" charset="0"/>
              </a:rPr>
              <a:t>Học</a:t>
            </a:r>
            <a:r>
              <a:rPr lang="en-US" b="1" dirty="0">
                <a:solidFill>
                  <a:srgbClr val="0E08F8"/>
                </a:solidFill>
                <a:latin typeface="Times New Roman" panose="02020603050405020304" pitchFamily="18" charset="0"/>
                <a:cs typeface="Times New Roman" panose="02020603050405020304" pitchFamily="18" charset="0"/>
              </a:rPr>
              <a:t> </a:t>
            </a:r>
            <a:r>
              <a:rPr lang="en-US" b="1" dirty="0" err="1">
                <a:solidFill>
                  <a:srgbClr val="0E08F8"/>
                </a:solidFill>
                <a:latin typeface="Times New Roman" panose="02020603050405020304" pitchFamily="18" charset="0"/>
                <a:cs typeface="Times New Roman" panose="02020603050405020304" pitchFamily="18" charset="0"/>
              </a:rPr>
              <a:t>sinh</a:t>
            </a:r>
            <a:r>
              <a:rPr lang="en-US" b="1" dirty="0">
                <a:solidFill>
                  <a:srgbClr val="0E08F8"/>
                </a:solidFill>
                <a:latin typeface="Times New Roman" panose="02020603050405020304" pitchFamily="18" charset="0"/>
                <a:cs typeface="Times New Roman" panose="02020603050405020304" pitchFamily="18" charset="0"/>
              </a:rPr>
              <a:t> </a:t>
            </a:r>
            <a:r>
              <a:rPr lang="en-US" b="1" dirty="0" err="1">
                <a:solidFill>
                  <a:srgbClr val="0E08F8"/>
                </a:solidFill>
                <a:latin typeface="Times New Roman" panose="02020603050405020304" pitchFamily="18" charset="0"/>
                <a:cs typeface="Times New Roman" panose="02020603050405020304" pitchFamily="18" charset="0"/>
              </a:rPr>
              <a:t>Tiêu</a:t>
            </a:r>
            <a:r>
              <a:rPr lang="en-US" b="1" dirty="0">
                <a:solidFill>
                  <a:srgbClr val="0E08F8"/>
                </a:solidFill>
                <a:latin typeface="Times New Roman" panose="02020603050405020304" pitchFamily="18" charset="0"/>
                <a:cs typeface="Times New Roman" panose="02020603050405020304" pitchFamily="18" charset="0"/>
              </a:rPr>
              <a:t> </a:t>
            </a:r>
            <a:r>
              <a:rPr lang="en-US" b="1" dirty="0" err="1">
                <a:solidFill>
                  <a:srgbClr val="0E08F8"/>
                </a:solidFill>
                <a:latin typeface="Times New Roman" panose="02020603050405020304" pitchFamily="18" charset="0"/>
                <a:cs typeface="Times New Roman" panose="02020603050405020304" pitchFamily="18" charset="0"/>
              </a:rPr>
              <a:t>biểu</a:t>
            </a:r>
            <a:r>
              <a:rPr lang="en-US" b="1" dirty="0">
                <a:solidFill>
                  <a:srgbClr val="0E08F8"/>
                </a:solidFill>
                <a:latin typeface="Times New Roman" panose="02020603050405020304" pitchFamily="18" charset="0"/>
                <a:cs typeface="Times New Roman" panose="02020603050405020304" pitchFamily="18" charset="0"/>
              </a:rPr>
              <a:t> </a:t>
            </a:r>
            <a:r>
              <a:rPr lang="en-US" b="1" dirty="0" err="1">
                <a:solidFill>
                  <a:srgbClr val="0E08F8"/>
                </a:solidFill>
                <a:latin typeface="Times New Roman" panose="02020603050405020304" pitchFamily="18" charset="0"/>
                <a:cs typeface="Times New Roman" panose="02020603050405020304" pitchFamily="18" charset="0"/>
              </a:rPr>
              <a:t>hoàn</a:t>
            </a:r>
            <a:r>
              <a:rPr lang="en-US" b="1" dirty="0">
                <a:solidFill>
                  <a:srgbClr val="0E08F8"/>
                </a:solidFill>
                <a:latin typeface="Times New Roman" panose="02020603050405020304" pitchFamily="18" charset="0"/>
                <a:cs typeface="Times New Roman" panose="02020603050405020304" pitchFamily="18" charset="0"/>
              </a:rPr>
              <a:t> </a:t>
            </a:r>
            <a:r>
              <a:rPr lang="en-US" b="1" dirty="0" err="1">
                <a:solidFill>
                  <a:srgbClr val="0E08F8"/>
                </a:solidFill>
                <a:latin typeface="Times New Roman" panose="02020603050405020304" pitchFamily="18" charset="0"/>
                <a:cs typeface="Times New Roman" panose="02020603050405020304" pitchFamily="18" charset="0"/>
              </a:rPr>
              <a:t>thành</a:t>
            </a:r>
            <a:r>
              <a:rPr lang="en-US" b="1" dirty="0">
                <a:solidFill>
                  <a:srgbClr val="0E08F8"/>
                </a:solidFill>
                <a:latin typeface="Times New Roman" panose="02020603050405020304" pitchFamily="18" charset="0"/>
                <a:cs typeface="Times New Roman" panose="02020603050405020304" pitchFamily="18" charset="0"/>
              </a:rPr>
              <a:t> </a:t>
            </a:r>
            <a:r>
              <a:rPr lang="en-US" b="1" dirty="0" err="1">
                <a:solidFill>
                  <a:srgbClr val="0E08F8"/>
                </a:solidFill>
                <a:latin typeface="Times New Roman" panose="02020603050405020304" pitchFamily="18" charset="0"/>
                <a:cs typeface="Times New Roman" panose="02020603050405020304" pitchFamily="18" charset="0"/>
              </a:rPr>
              <a:t>tốt</a:t>
            </a:r>
            <a:r>
              <a:rPr lang="en-US" b="1" dirty="0">
                <a:solidFill>
                  <a:srgbClr val="0E08F8"/>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trong</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học</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tập</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và</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rèn</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luyện</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cho</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những</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học</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sinh</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được</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đánh</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giá</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kết</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quả</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giáo</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dục</a:t>
            </a:r>
            <a:r>
              <a:rPr lang="vi-VN" dirty="0">
                <a:solidFill>
                  <a:schemeClr val="dk1"/>
                </a:solidFill>
                <a:latin typeface="Times New Roman" panose="02020603050405020304" pitchFamily="18" charset="0"/>
                <a:cs typeface="Times New Roman" panose="02020603050405020304" pitchFamily="18" charset="0"/>
              </a:rPr>
              <a:t> đạt mức Hoàn thành </a:t>
            </a:r>
            <a:r>
              <a:rPr lang="en-US" dirty="0" err="1">
                <a:solidFill>
                  <a:schemeClr val="dk1"/>
                </a:solidFill>
                <a:latin typeface="Times New Roman" panose="02020603050405020304" pitchFamily="18" charset="0"/>
                <a:cs typeface="Times New Roman" panose="02020603050405020304" pitchFamily="18" charset="0"/>
              </a:rPr>
              <a:t>tốt</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đồng</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thời</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có</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thành</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tích</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xuất</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sắc</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về</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ít</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nhất</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một</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môn</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học</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hoặc</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có</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tiến</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bộ</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rõ</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rệt</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ít</a:t>
            </a:r>
            <a:r>
              <a:rPr lang="en-US" dirty="0">
                <a:solidFill>
                  <a:schemeClr val="dk1"/>
                </a:solidFill>
                <a:latin typeface="Times New Roman" panose="02020603050405020304" pitchFamily="18" charset="0"/>
                <a:cs typeface="Times New Roman" panose="02020603050405020304" pitchFamily="18" charset="0"/>
              </a:rPr>
              <a:t> </a:t>
            </a:r>
            <a:r>
              <a:rPr lang="en-US" dirty="0" err="1">
                <a:solidFill>
                  <a:schemeClr val="dk1"/>
                </a:solidFill>
                <a:latin typeface="Times New Roman" panose="02020603050405020304" pitchFamily="18" charset="0"/>
                <a:cs typeface="Times New Roman" panose="02020603050405020304" pitchFamily="18" charset="0"/>
              </a:rPr>
              <a:t>nhất</a:t>
            </a:r>
            <a:r>
              <a:rPr lang="en-US" dirty="0">
                <a:solidFill>
                  <a:schemeClr val="dk1"/>
                </a:solidFill>
              </a:rPr>
              <a:t> </a:t>
            </a:r>
            <a:r>
              <a:rPr lang="vi-VN" dirty="0">
                <a:solidFill>
                  <a:schemeClr val="dk1"/>
                </a:solidFill>
              </a:rPr>
              <a:t>một phẩm chất, năng lực; </a:t>
            </a:r>
            <a:r>
              <a:rPr lang="en-US" dirty="0" err="1">
                <a:solidFill>
                  <a:schemeClr val="dk1"/>
                </a:solidFill>
              </a:rPr>
              <a:t>được</a:t>
            </a:r>
            <a:r>
              <a:rPr lang="en-US" dirty="0">
                <a:solidFill>
                  <a:schemeClr val="dk1"/>
                </a:solidFill>
              </a:rPr>
              <a:t> </a:t>
            </a:r>
            <a:r>
              <a:rPr lang="vi-VN" dirty="0">
                <a:solidFill>
                  <a:schemeClr val="dk1"/>
                </a:solidFill>
              </a:rPr>
              <a:t>tập thể lớp công nhận</a:t>
            </a:r>
            <a:r>
              <a:rPr lang="en-US" dirty="0">
                <a:solidFill>
                  <a:schemeClr val="dk1"/>
                </a:solidFill>
              </a:rPr>
              <a:t>.</a:t>
            </a:r>
            <a:endParaRPr lang="en-MY" dirty="0">
              <a:solidFill>
                <a:schemeClr val="dk1"/>
              </a:solidFill>
            </a:endParaRPr>
          </a:p>
          <a:p>
            <a:pPr algn="just"/>
            <a:r>
              <a:rPr lang="en-US" b="1" dirty="0">
                <a:solidFill>
                  <a:srgbClr val="FF0000"/>
                </a:solidFill>
              </a:rPr>
              <a:t>2. </a:t>
            </a:r>
            <a:r>
              <a:rPr lang="vi-VN" b="1" dirty="0">
                <a:solidFill>
                  <a:srgbClr val="FF0000"/>
                </a:solidFill>
              </a:rPr>
              <a:t>Khen thưởng đột xuất: </a:t>
            </a:r>
            <a:r>
              <a:rPr lang="vi-VN" dirty="0">
                <a:solidFill>
                  <a:schemeClr val="dk1"/>
                </a:solidFill>
              </a:rPr>
              <a:t>học sinh có thành tích đột xuất trong năm học.</a:t>
            </a:r>
            <a:endParaRPr lang="en-US" dirty="0">
              <a:solidFill>
                <a:schemeClr val="dk1"/>
              </a:solidFill>
            </a:endParaRPr>
          </a:p>
          <a:p>
            <a:pPr algn="just"/>
            <a:r>
              <a:rPr lang="en-US" b="1" dirty="0">
                <a:solidFill>
                  <a:srgbClr val="FF0000"/>
                </a:solidFill>
              </a:rPr>
              <a:t>3.</a:t>
            </a:r>
            <a:r>
              <a:rPr lang="vi-VN" b="1" dirty="0">
                <a:solidFill>
                  <a:srgbClr val="FF0000"/>
                </a:solidFill>
              </a:rPr>
              <a:t> Cán bộ quản lý và giáo viên có thể gửi thư khen </a:t>
            </a:r>
            <a:r>
              <a:rPr lang="vi-VN" sz="2000" dirty="0">
                <a:solidFill>
                  <a:schemeClr val="dk1"/>
                </a:solidFill>
              </a:rPr>
              <a:t>cho những học sinh có thành tích, cố gắng trong quá trình học tập, rèn luyện phẩm chất, năng lực hoặc có những việc làm tốt.</a:t>
            </a:r>
            <a:endParaRPr lang="en-MY" sz="2000" dirty="0">
              <a:solidFill>
                <a:schemeClr val="dk1"/>
              </a:solidFill>
            </a:endParaRPr>
          </a:p>
        </p:txBody>
      </p:sp>
      <p:sp>
        <p:nvSpPr>
          <p:cNvPr id="5" name="Rectangle 4">
            <a:extLst>
              <a:ext uri="{FF2B5EF4-FFF2-40B4-BE49-F238E27FC236}">
                <a16:creationId xmlns:a16="http://schemas.microsoft.com/office/drawing/2014/main" id="{8F4C95B0-A321-4B2D-9581-7F7749507CC9}"/>
              </a:ext>
            </a:extLst>
          </p:cNvPr>
          <p:cNvSpPr/>
          <p:nvPr/>
        </p:nvSpPr>
        <p:spPr>
          <a:xfrm>
            <a:off x="306625" y="702114"/>
            <a:ext cx="4681509" cy="830997"/>
          </a:xfrm>
          <a:prstGeom prst="rect">
            <a:avLst/>
          </a:prstGeom>
        </p:spPr>
        <p:txBody>
          <a:bodyPr wrap="square">
            <a:spAutoFit/>
          </a:bodyPr>
          <a:lstStyle/>
          <a:p>
            <a:pPr algn="ctr">
              <a:lnSpc>
                <a:spcPct val="100000"/>
              </a:lnSpc>
            </a:pPr>
            <a:r>
              <a:rPr lang="en-US" sz="2400" b="1" dirty="0" err="1">
                <a:solidFill>
                  <a:srgbClr val="FF0000"/>
                </a:solidFill>
                <a:latin typeface="Times New Roman" panose="02020603050405020304" pitchFamily="18" charset="0"/>
                <a:ea typeface="Arial" charset="0"/>
                <a:cs typeface="Times New Roman" panose="02020603050405020304" pitchFamily="18" charset="0"/>
              </a:rPr>
              <a:t>Thông</a:t>
            </a:r>
            <a:r>
              <a:rPr lang="en-US" sz="2400" b="1" dirty="0">
                <a:solidFill>
                  <a:srgbClr val="FF0000"/>
                </a:solidFill>
                <a:latin typeface="Times New Roman" panose="02020603050405020304" pitchFamily="18" charset="0"/>
                <a:ea typeface="Arial"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 charset="0"/>
                <a:cs typeface="Times New Roman" panose="02020603050405020304" pitchFamily="18" charset="0"/>
              </a:rPr>
              <a:t>tư</a:t>
            </a:r>
            <a:r>
              <a:rPr lang="en-US" sz="2400" b="1" dirty="0">
                <a:solidFill>
                  <a:srgbClr val="FF0000"/>
                </a:solidFill>
                <a:latin typeface="Times New Roman" panose="02020603050405020304" pitchFamily="18" charset="0"/>
                <a:ea typeface="Arial"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 charset="0"/>
                <a:cs typeface="Times New Roman" panose="02020603050405020304" pitchFamily="18" charset="0"/>
              </a:rPr>
              <a:t>số</a:t>
            </a:r>
            <a:r>
              <a:rPr lang="en-US" sz="2400" b="1" dirty="0">
                <a:solidFill>
                  <a:srgbClr val="FF0000"/>
                </a:solidFill>
                <a:latin typeface="Times New Roman" panose="02020603050405020304" pitchFamily="18" charset="0"/>
                <a:ea typeface="Arial" charset="0"/>
                <a:cs typeface="Times New Roman" panose="02020603050405020304" pitchFamily="18" charset="0"/>
              </a:rPr>
              <a:t> 27 </a:t>
            </a:r>
          </a:p>
          <a:p>
            <a:pPr algn="ctr">
              <a:lnSpc>
                <a:spcPct val="100000"/>
              </a:lnSpc>
            </a:pPr>
            <a:r>
              <a:rPr lang="en-US" sz="2400" b="1" dirty="0">
                <a:solidFill>
                  <a:srgbClr val="FF0000"/>
                </a:solidFill>
                <a:latin typeface="Times New Roman" panose="02020603050405020304" pitchFamily="18" charset="0"/>
                <a:ea typeface="Arial" charset="0"/>
                <a:cs typeface="Times New Roman" panose="02020603050405020304" pitchFamily="18" charset="0"/>
              </a:rPr>
              <a:t>(</a:t>
            </a:r>
            <a:r>
              <a:rPr lang="en-US" sz="2400" b="1" dirty="0" err="1">
                <a:solidFill>
                  <a:srgbClr val="FF0000"/>
                </a:solidFill>
                <a:latin typeface="Times New Roman" panose="02020603050405020304" pitchFamily="18" charset="0"/>
                <a:ea typeface="Arial" charset="0"/>
                <a:cs typeface="Times New Roman" panose="02020603050405020304" pitchFamily="18" charset="0"/>
              </a:rPr>
              <a:t>theo</a:t>
            </a:r>
            <a:r>
              <a:rPr lang="en-US" sz="2400" b="1" dirty="0">
                <a:solidFill>
                  <a:srgbClr val="FF0000"/>
                </a:solidFill>
                <a:latin typeface="Times New Roman" panose="02020603050405020304" pitchFamily="18" charset="0"/>
                <a:ea typeface="Arial"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 charset="0"/>
                <a:cs typeface="Times New Roman" panose="02020603050405020304" pitchFamily="18" charset="0"/>
              </a:rPr>
              <a:t>Chương</a:t>
            </a:r>
            <a:r>
              <a:rPr lang="en-US" sz="2400" b="1" dirty="0">
                <a:solidFill>
                  <a:srgbClr val="FF0000"/>
                </a:solidFill>
                <a:latin typeface="Times New Roman" panose="02020603050405020304" pitchFamily="18" charset="0"/>
                <a:ea typeface="Arial"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 charset="0"/>
                <a:cs typeface="Times New Roman" panose="02020603050405020304" pitchFamily="18" charset="0"/>
              </a:rPr>
              <a:t>trình</a:t>
            </a:r>
            <a:r>
              <a:rPr lang="en-US" sz="2400" b="1" dirty="0">
                <a:solidFill>
                  <a:srgbClr val="FF0000"/>
                </a:solidFill>
                <a:latin typeface="Times New Roman" panose="02020603050405020304" pitchFamily="18" charset="0"/>
                <a:ea typeface="Arial" charset="0"/>
                <a:cs typeface="Times New Roman" panose="02020603050405020304" pitchFamily="18" charset="0"/>
              </a:rPr>
              <a:t> GDPT 2018)</a:t>
            </a:r>
          </a:p>
        </p:txBody>
      </p:sp>
      <p:pic>
        <p:nvPicPr>
          <p:cNvPr id="12292" name="Picture 4" descr="https://o.vdoc.vn/data/image/2020/10/30/thu-khen-hoc-sinh3.jpg">
            <a:extLst>
              <a:ext uri="{FF2B5EF4-FFF2-40B4-BE49-F238E27FC236}">
                <a16:creationId xmlns:a16="http://schemas.microsoft.com/office/drawing/2014/main" id="{72AD66CD-44D4-4277-8D60-DE413D87D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6471" y="3430368"/>
            <a:ext cx="6067425" cy="332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143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92"/>
                                        </p:tgtEl>
                                        <p:attrNameLst>
                                          <p:attrName>style.visibility</p:attrName>
                                        </p:attrNameLst>
                                      </p:cBhvr>
                                      <p:to>
                                        <p:strVal val="visible"/>
                                      </p:to>
                                    </p:set>
                                    <p:anim calcmode="lin" valueType="num">
                                      <p:cBhvr additive="base">
                                        <p:cTn id="13" dur="500" fill="hold"/>
                                        <p:tgtEl>
                                          <p:spTgt spid="12292"/>
                                        </p:tgtEl>
                                        <p:attrNameLst>
                                          <p:attrName>ppt_x</p:attrName>
                                        </p:attrNameLst>
                                      </p:cBhvr>
                                      <p:tavLst>
                                        <p:tav tm="0">
                                          <p:val>
                                            <p:strVal val="#ppt_x"/>
                                          </p:val>
                                        </p:tav>
                                        <p:tav tm="100000">
                                          <p:val>
                                            <p:strVal val="#ppt_x"/>
                                          </p:val>
                                        </p:tav>
                                      </p:tavLst>
                                    </p:anim>
                                    <p:anim calcmode="lin" valueType="num">
                                      <p:cBhvr additive="base">
                                        <p:cTn id="14"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F0CEC3-2CE9-4B7D-AD15-1BEFE36DAC60}"/>
              </a:ext>
            </a:extLst>
          </p:cNvPr>
          <p:cNvSpPr txBox="1"/>
          <p:nvPr/>
        </p:nvSpPr>
        <p:spPr>
          <a:xfrm>
            <a:off x="483029" y="1507233"/>
            <a:ext cx="11243510" cy="2887650"/>
          </a:xfrm>
          <a:prstGeom prst="rect">
            <a:avLst/>
          </a:prstGeom>
          <a:noFill/>
        </p:spPr>
        <p:txBody>
          <a:bodyPr wrap="square" lIns="0" tIns="0" rIns="0" bIns="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p>
          <a:p>
            <a:pPr algn="ctr">
              <a:lnSpc>
                <a:spcPct val="130000"/>
              </a:lnSpc>
              <a:defRPr/>
            </a:pP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NHÀ TR</a:t>
            </a:r>
            <a:r>
              <a:rPr kumimoji="0" lang="vi-VN"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ỜNG TRONG TH</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ỰC HIỆN PHÂN CẤP </a:t>
            </a:r>
          </a:p>
          <a:p>
            <a:pPr algn="ctr">
              <a:lnSpc>
                <a:spcPct val="130000"/>
              </a:lnSpc>
              <a:defRPr/>
            </a:pP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CỦA CH</a:t>
            </a:r>
            <a:r>
              <a:rPr lang="vi-VN" sz="3200" b="1"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ƠNG TRÌNH.</a:t>
            </a:r>
          </a:p>
          <a:p>
            <a:pPr algn="ctr">
              <a:lnSpc>
                <a:spcPct val="130000"/>
              </a:lnSpc>
              <a:defRPr/>
            </a:pP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THỰC HIỆN NH</a:t>
            </a:r>
            <a:r>
              <a:rPr lang="vi-VN" sz="3200" b="1"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THẾ NÀO?</a:t>
            </a:r>
          </a:p>
          <a:p>
            <a:pPr algn="ctr">
              <a:lnSpc>
                <a:spcPct val="130000"/>
              </a:lnSpc>
              <a:defRPr/>
            </a:pPr>
            <a:r>
              <a:rPr kumimoji="0" lang="en-US" sz="1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(X</a:t>
            </a:r>
            <a:r>
              <a:rPr lang="en-US" sz="1400" b="1" dirty="0">
                <a:solidFill>
                  <a:srgbClr val="C00000"/>
                </a:solidFill>
                <a:latin typeface="Tahoma" panose="020B0604030504040204" pitchFamily="34" charset="0"/>
                <a:ea typeface="Tahoma" panose="020B0604030504040204" pitchFamily="34" charset="0"/>
                <a:cs typeface="Tahoma" panose="020B0604030504040204" pitchFamily="34" charset="0"/>
              </a:rPr>
              <a:t>ÂY DỰNG KẾ HOẠCH GIÁO DỤC NHÀ TR</a:t>
            </a:r>
            <a:r>
              <a:rPr lang="vi-VN" sz="1400" b="1"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1400" b="1" dirty="0">
                <a:solidFill>
                  <a:srgbClr val="C00000"/>
                </a:solidFill>
                <a:latin typeface="Tahoma" panose="020B0604030504040204" pitchFamily="34" charset="0"/>
                <a:ea typeface="Tahoma" panose="020B0604030504040204" pitchFamily="34" charset="0"/>
                <a:cs typeface="Tahoma" panose="020B0604030504040204" pitchFamily="34" charset="0"/>
              </a:rPr>
              <a:t>ỜNG)</a:t>
            </a:r>
            <a:endParaRPr kumimoji="0" lang="en-US" sz="1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3">
            <a:extLst>
              <a:ext uri="{FF2B5EF4-FFF2-40B4-BE49-F238E27FC236}">
                <a16:creationId xmlns:a16="http://schemas.microsoft.com/office/drawing/2014/main" id="{36A4DF93-D516-4F5C-98D4-C75FA8993C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695325"/>
            <a:ext cx="47244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611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9B13CBF2-6F7B-4670-881D-E11BF78A9CC0}"/>
              </a:ext>
            </a:extLst>
          </p:cNvPr>
          <p:cNvGraphicFramePr>
            <a:graphicFrameLocks noChangeAspect="1"/>
          </p:cNvGraphicFramePr>
          <p:nvPr>
            <p:extLst/>
          </p:nvPr>
        </p:nvGraphicFramePr>
        <p:xfrm>
          <a:off x="660400" y="812464"/>
          <a:ext cx="10626436" cy="5708410"/>
        </p:xfrm>
        <a:graphic>
          <a:graphicData uri="http://schemas.openxmlformats.org/presentationml/2006/ole">
            <mc:AlternateContent xmlns:mc="http://schemas.openxmlformats.org/markup-compatibility/2006">
              <mc:Choice xmlns:v="urn:schemas-microsoft-com:vml" Requires="v">
                <p:oleObj spid="_x0000_s6149" name="Slide" r:id="rId4" imgW="268263" imgH="199699" progId="PowerPoint.Slide.12">
                  <p:embed/>
                </p:oleObj>
              </mc:Choice>
              <mc:Fallback>
                <p:oleObj name="Slide" r:id="rId4" imgW="268263" imgH="199699" progId="PowerPoint.Slide.12">
                  <p:embed/>
                  <p:pic>
                    <p:nvPicPr>
                      <p:cNvPr id="2" name="Object 1">
                        <a:extLst>
                          <a:ext uri="{FF2B5EF4-FFF2-40B4-BE49-F238E27FC236}">
                            <a16:creationId xmlns:a16="http://schemas.microsoft.com/office/drawing/2014/main" id="{9B13CBF2-6F7B-4670-881D-E11BF78A9CC0}"/>
                          </a:ext>
                        </a:extLst>
                      </p:cNvPr>
                      <p:cNvPicPr>
                        <a:picLocks noChangeAspect="1" noChangeArrowheads="1"/>
                      </p:cNvPicPr>
                      <p:nvPr/>
                    </p:nvPicPr>
                    <p:blipFill>
                      <a:blip r:embed="rId5"/>
                      <a:srcRect/>
                      <a:stretch>
                        <a:fillRect/>
                      </a:stretch>
                    </p:blipFill>
                    <p:spPr bwMode="auto">
                      <a:xfrm>
                        <a:off x="660400" y="812464"/>
                        <a:ext cx="10626436" cy="5708410"/>
                      </a:xfrm>
                      <a:prstGeom prst="rect">
                        <a:avLst/>
                      </a:prstGeom>
                      <a:noFill/>
                    </p:spPr>
                  </p:pic>
                </p:oleObj>
              </mc:Fallback>
            </mc:AlternateContent>
          </a:graphicData>
        </a:graphic>
      </p:graphicFrame>
      <p:sp>
        <p:nvSpPr>
          <p:cNvPr id="3" name="TextBox 2">
            <a:extLst>
              <a:ext uri="{FF2B5EF4-FFF2-40B4-BE49-F238E27FC236}">
                <a16:creationId xmlns:a16="http://schemas.microsoft.com/office/drawing/2014/main" id="{86362098-7AC7-4B7B-AB99-5DFA5FB2B0C0}"/>
              </a:ext>
            </a:extLst>
          </p:cNvPr>
          <p:cNvSpPr txBox="1"/>
          <p:nvPr/>
        </p:nvSpPr>
        <p:spPr>
          <a:xfrm>
            <a:off x="909782" y="157272"/>
            <a:ext cx="10695709" cy="461665"/>
          </a:xfrm>
          <a:prstGeom prst="rect">
            <a:avLst/>
          </a:prstGeom>
          <a:solidFill>
            <a:srgbClr val="00B050"/>
          </a:solidFill>
        </p:spPr>
        <p:txBody>
          <a:bodyPr wrap="squar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TÍNH PHÂN CẤP CỦA CH</a:t>
            </a:r>
            <a:r>
              <a:rPr lang="vi-VN" sz="2400" b="1" dirty="0">
                <a:solidFill>
                  <a:schemeClr val="bg1"/>
                </a:solidFill>
                <a:latin typeface="Times New Roman" panose="02020603050405020304" pitchFamily="18" charset="0"/>
                <a:cs typeface="Times New Roman" panose="02020603050405020304" pitchFamily="18" charset="0"/>
              </a:rPr>
              <a:t>Ư</a:t>
            </a:r>
            <a:r>
              <a:rPr lang="en-US" sz="2400" b="1" dirty="0">
                <a:solidFill>
                  <a:schemeClr val="bg1"/>
                </a:solidFill>
                <a:latin typeface="Times New Roman" panose="02020603050405020304" pitchFamily="18" charset="0"/>
                <a:cs typeface="Times New Roman" panose="02020603050405020304" pitchFamily="18" charset="0"/>
              </a:rPr>
              <a:t>ƠNG TRÌNH</a:t>
            </a:r>
          </a:p>
        </p:txBody>
      </p:sp>
    </p:spTree>
    <p:extLst>
      <p:ext uri="{BB962C8B-B14F-4D97-AF65-F5344CB8AC3E}">
        <p14:creationId xmlns:p14="http://schemas.microsoft.com/office/powerpoint/2010/main" val="2386464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4C5BF412-A8AB-43AD-BE9B-093AEB5ACD26}"/>
              </a:ext>
            </a:extLst>
          </p:cNvPr>
          <p:cNvSpPr txBox="1"/>
          <p:nvPr/>
        </p:nvSpPr>
        <p:spPr>
          <a:xfrm>
            <a:off x="3112241" y="4416917"/>
            <a:ext cx="2220160" cy="984885"/>
          </a:xfrm>
          <a:prstGeom prst="rect">
            <a:avLst/>
          </a:prstGeom>
          <a:noFill/>
        </p:spPr>
        <p:txBody>
          <a:bodyPr wrap="none" lIns="0" tIns="0" rIns="0" bIns="0" rtlCol="0">
            <a:spAutoFit/>
          </a:bodyPr>
          <a:lstStyle/>
          <a:p>
            <a:pPr algn="ctr"/>
            <a:r>
              <a:rPr lang="en-US" sz="3200" b="1" dirty="0">
                <a:solidFill>
                  <a:srgbClr val="C00000"/>
                </a:solidFill>
                <a:latin typeface="UTM Avo" panose="02040603050506020204" pitchFamily="18" charset="0"/>
              </a:rPr>
              <a:t>NỘI DUNG </a:t>
            </a:r>
          </a:p>
          <a:p>
            <a:pPr algn="ctr"/>
            <a:r>
              <a:rPr lang="en-US" sz="3200" b="1" dirty="0">
                <a:solidFill>
                  <a:srgbClr val="C00000"/>
                </a:solidFill>
                <a:latin typeface="UTM Avo" panose="02040603050506020204" pitchFamily="18" charset="0"/>
              </a:rPr>
              <a:t>BÁO CÁO</a:t>
            </a:r>
            <a:endParaRPr lang="en-US" sz="3200" b="1" dirty="0">
              <a:solidFill>
                <a:schemeClr val="tx2">
                  <a:lumMod val="50000"/>
                </a:schemeClr>
              </a:solidFill>
              <a:latin typeface="UTM Avo" panose="02040603050506020204" pitchFamily="18" charset="0"/>
            </a:endParaRPr>
          </a:p>
        </p:txBody>
      </p:sp>
      <p:grpSp>
        <p:nvGrpSpPr>
          <p:cNvPr id="2" name="Group 1">
            <a:extLst>
              <a:ext uri="{FF2B5EF4-FFF2-40B4-BE49-F238E27FC236}">
                <a16:creationId xmlns:a16="http://schemas.microsoft.com/office/drawing/2014/main" id="{406C07B2-58DF-4D2C-8900-66C3D320BDEB}"/>
              </a:ext>
            </a:extLst>
          </p:cNvPr>
          <p:cNvGrpSpPr/>
          <p:nvPr/>
        </p:nvGrpSpPr>
        <p:grpSpPr>
          <a:xfrm>
            <a:off x="2767263" y="968542"/>
            <a:ext cx="6713622" cy="5384131"/>
            <a:chOff x="3810000" y="326494"/>
            <a:chExt cx="5994949" cy="6149852"/>
          </a:xfrm>
        </p:grpSpPr>
        <p:sp>
          <p:nvSpPr>
            <p:cNvPr id="25" name="TextBox 24">
              <a:hlinkClick r:id="rId3" action="ppaction://hlinkfile"/>
              <a:extLst>
                <a:ext uri="{FF2B5EF4-FFF2-40B4-BE49-F238E27FC236}">
                  <a16:creationId xmlns:a16="http://schemas.microsoft.com/office/drawing/2014/main" id="{3A6076B4-EAE0-4EC1-89F9-9C7430F78897}"/>
                </a:ext>
              </a:extLst>
            </p:cNvPr>
            <p:cNvSpPr txBox="1"/>
            <p:nvPr/>
          </p:nvSpPr>
          <p:spPr>
            <a:xfrm>
              <a:off x="5007913" y="995122"/>
              <a:ext cx="58" cy="298816"/>
            </a:xfrm>
            <a:prstGeom prst="rect">
              <a:avLst/>
            </a:prstGeom>
            <a:noFill/>
          </p:spPr>
          <p:txBody>
            <a:bodyPr wrap="none" lIns="0" tIns="0" rIns="0" bIns="0" rtlCol="0">
              <a:spAutoFit/>
            </a:bodyPr>
            <a:lstStyle/>
            <a:p>
              <a:pPr algn="ctr">
                <a:lnSpc>
                  <a:spcPct val="120000"/>
                </a:lnSpc>
              </a:pPr>
              <a:endParaRPr lang="en-US" sz="1600" b="1" dirty="0">
                <a:solidFill>
                  <a:srgbClr val="088BC5"/>
                </a:solidFill>
                <a:latin typeface="UTM Avo" panose="02040603050506020204" pitchFamily="18" charset="0"/>
              </a:endParaRPr>
            </a:p>
          </p:txBody>
        </p:sp>
        <p:grpSp>
          <p:nvGrpSpPr>
            <p:cNvPr id="5" name="Graphic 3">
              <a:extLst>
                <a:ext uri="{FF2B5EF4-FFF2-40B4-BE49-F238E27FC236}">
                  <a16:creationId xmlns:a16="http://schemas.microsoft.com/office/drawing/2014/main" id="{B4F5B6BC-1728-468C-85CB-E1F513B017AD}"/>
                </a:ext>
              </a:extLst>
            </p:cNvPr>
            <p:cNvGrpSpPr/>
            <p:nvPr/>
          </p:nvGrpSpPr>
          <p:grpSpPr>
            <a:xfrm>
              <a:off x="3810000" y="326494"/>
              <a:ext cx="5994949" cy="6149852"/>
              <a:chOff x="3810000" y="326494"/>
              <a:chExt cx="5994949" cy="6149852"/>
            </a:xfrm>
          </p:grpSpPr>
          <p:grpSp>
            <p:nvGrpSpPr>
              <p:cNvPr id="6" name="Graphic 3">
                <a:extLst>
                  <a:ext uri="{FF2B5EF4-FFF2-40B4-BE49-F238E27FC236}">
                    <a16:creationId xmlns:a16="http://schemas.microsoft.com/office/drawing/2014/main" id="{B4F5B6BC-1728-468C-85CB-E1F513B017AD}"/>
                  </a:ext>
                </a:extLst>
              </p:cNvPr>
              <p:cNvGrpSpPr/>
              <p:nvPr/>
            </p:nvGrpSpPr>
            <p:grpSpPr>
              <a:xfrm>
                <a:off x="3810000" y="2723587"/>
                <a:ext cx="3831668" cy="2865087"/>
                <a:chOff x="3810000" y="2723587"/>
                <a:chExt cx="3831668" cy="2865087"/>
              </a:xfrm>
              <a:solidFill>
                <a:srgbClr val="262626"/>
              </a:solidFill>
            </p:grpSpPr>
            <p:sp>
              <p:nvSpPr>
                <p:cNvPr id="7" name="Freeform: Shape 6">
                  <a:extLst>
                    <a:ext uri="{FF2B5EF4-FFF2-40B4-BE49-F238E27FC236}">
                      <a16:creationId xmlns:a16="http://schemas.microsoft.com/office/drawing/2014/main" id="{2A7867CB-1E9E-4C00-8E0C-DC39B08BF970}"/>
                    </a:ext>
                  </a:extLst>
                </p:cNvPr>
                <p:cNvSpPr/>
                <p:nvPr/>
              </p:nvSpPr>
              <p:spPr>
                <a:xfrm>
                  <a:off x="3810000" y="2723587"/>
                  <a:ext cx="1387727" cy="1266996"/>
                </a:xfrm>
                <a:custGeom>
                  <a:avLst/>
                  <a:gdLst>
                    <a:gd name="connsiteX0" fmla="*/ 1385472 w 1387727"/>
                    <a:gd name="connsiteY0" fmla="*/ 333523 h 1266996"/>
                    <a:gd name="connsiteX1" fmla="*/ 1190751 w 1387727"/>
                    <a:gd name="connsiteY1" fmla="*/ 7763 h 1266996"/>
                    <a:gd name="connsiteX2" fmla="*/ 1163373 w 1387727"/>
                    <a:gd name="connsiteY2" fmla="*/ 7763 h 1266996"/>
                    <a:gd name="connsiteX3" fmla="*/ 968653 w 1387727"/>
                    <a:gd name="connsiteY3" fmla="*/ 333523 h 1266996"/>
                    <a:gd name="connsiteX4" fmla="*/ 982304 w 1387727"/>
                    <a:gd name="connsiteY4" fmla="*/ 357601 h 1266996"/>
                    <a:gd name="connsiteX5" fmla="*/ 1117018 w 1387727"/>
                    <a:gd name="connsiteY5" fmla="*/ 357601 h 1266996"/>
                    <a:gd name="connsiteX6" fmla="*/ 1117018 w 1387727"/>
                    <a:gd name="connsiteY6" fmla="*/ 763243 h 1266996"/>
                    <a:gd name="connsiteX7" fmla="*/ 48305 w 1387727"/>
                    <a:gd name="connsiteY7" fmla="*/ 1135733 h 1266996"/>
                    <a:gd name="connsiteX8" fmla="*/ 0 w 1387727"/>
                    <a:gd name="connsiteY8" fmla="*/ 1171887 h 1266996"/>
                    <a:gd name="connsiteX9" fmla="*/ 73883 w 1387727"/>
                    <a:gd name="connsiteY9" fmla="*/ 1266997 h 1266996"/>
                    <a:gd name="connsiteX10" fmla="*/ 169218 w 1387727"/>
                    <a:gd name="connsiteY10" fmla="*/ 1196489 h 1266996"/>
                    <a:gd name="connsiteX11" fmla="*/ 1177100 w 1387727"/>
                    <a:gd name="connsiteY11" fmla="*/ 882356 h 1266996"/>
                    <a:gd name="connsiteX12" fmla="*/ 1237106 w 1387727"/>
                    <a:gd name="connsiteY12" fmla="*/ 882356 h 1266996"/>
                    <a:gd name="connsiteX13" fmla="*/ 1237106 w 1387727"/>
                    <a:gd name="connsiteY13" fmla="*/ 357601 h 1266996"/>
                    <a:gd name="connsiteX14" fmla="*/ 1371820 w 1387727"/>
                    <a:gd name="connsiteY14" fmla="*/ 357601 h 1266996"/>
                    <a:gd name="connsiteX15" fmla="*/ 1385472 w 1387727"/>
                    <a:gd name="connsiteY15" fmla="*/ 333523 h 126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7727" h="1266996">
                      <a:moveTo>
                        <a:pt x="1385472" y="333523"/>
                      </a:moveTo>
                      <a:lnTo>
                        <a:pt x="1190751" y="7763"/>
                      </a:lnTo>
                      <a:cubicBezTo>
                        <a:pt x="1184600" y="-2588"/>
                        <a:pt x="1169599" y="-2588"/>
                        <a:pt x="1163373" y="7763"/>
                      </a:cubicBezTo>
                      <a:lnTo>
                        <a:pt x="968653" y="333523"/>
                      </a:lnTo>
                      <a:cubicBezTo>
                        <a:pt x="962277" y="344174"/>
                        <a:pt x="969928" y="357601"/>
                        <a:pt x="982304" y="357601"/>
                      </a:cubicBezTo>
                      <a:lnTo>
                        <a:pt x="1117018" y="357601"/>
                      </a:lnTo>
                      <a:lnTo>
                        <a:pt x="1117018" y="763243"/>
                      </a:lnTo>
                      <a:cubicBezTo>
                        <a:pt x="727352" y="775170"/>
                        <a:pt x="358988" y="903358"/>
                        <a:pt x="48305" y="1135733"/>
                      </a:cubicBezTo>
                      <a:lnTo>
                        <a:pt x="0" y="1171887"/>
                      </a:lnTo>
                      <a:lnTo>
                        <a:pt x="73883" y="1266997"/>
                      </a:lnTo>
                      <a:lnTo>
                        <a:pt x="169218" y="1196489"/>
                      </a:lnTo>
                      <a:cubicBezTo>
                        <a:pt x="464674" y="990743"/>
                        <a:pt x="811811" y="882356"/>
                        <a:pt x="1177100" y="882356"/>
                      </a:cubicBezTo>
                      <a:lnTo>
                        <a:pt x="1237106" y="882356"/>
                      </a:lnTo>
                      <a:lnTo>
                        <a:pt x="1237106" y="357601"/>
                      </a:lnTo>
                      <a:lnTo>
                        <a:pt x="1371820" y="357601"/>
                      </a:lnTo>
                      <a:cubicBezTo>
                        <a:pt x="1384122" y="357676"/>
                        <a:pt x="1391772" y="344174"/>
                        <a:pt x="1385472" y="333523"/>
                      </a:cubicBezTo>
                      <a:close/>
                    </a:path>
                  </a:pathLst>
                </a:custGeom>
                <a:solidFill>
                  <a:srgbClr val="262626"/>
                </a:solidFill>
                <a:ln w="7491"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DEF874A-A9EB-4F20-925A-7FEF0832A99E}"/>
                    </a:ext>
                  </a:extLst>
                </p:cNvPr>
                <p:cNvSpPr/>
                <p:nvPr/>
              </p:nvSpPr>
              <p:spPr>
                <a:xfrm>
                  <a:off x="4267998" y="3496389"/>
                  <a:ext cx="2600972" cy="670988"/>
                </a:xfrm>
                <a:custGeom>
                  <a:avLst/>
                  <a:gdLst>
                    <a:gd name="connsiteX0" fmla="*/ 2581023 w 2600972"/>
                    <a:gd name="connsiteY0" fmla="*/ 492 h 670988"/>
                    <a:gd name="connsiteX1" fmla="*/ 2212959 w 2600972"/>
                    <a:gd name="connsiteY1" fmla="*/ 93202 h 670988"/>
                    <a:gd name="connsiteX2" fmla="*/ 2205609 w 2600972"/>
                    <a:gd name="connsiteY2" fmla="*/ 119905 h 670988"/>
                    <a:gd name="connsiteX3" fmla="*/ 2300869 w 2600972"/>
                    <a:gd name="connsiteY3" fmla="*/ 215165 h 670988"/>
                    <a:gd name="connsiteX4" fmla="*/ 2014038 w 2600972"/>
                    <a:gd name="connsiteY4" fmla="*/ 501996 h 670988"/>
                    <a:gd name="connsiteX5" fmla="*/ 993555 w 2600972"/>
                    <a:gd name="connsiteY5" fmla="*/ 9344 h 670988"/>
                    <a:gd name="connsiteX6" fmla="*/ 933699 w 2600972"/>
                    <a:gd name="connsiteY6" fmla="*/ 793 h 670988"/>
                    <a:gd name="connsiteX7" fmla="*/ 885544 w 2600972"/>
                    <a:gd name="connsiteY7" fmla="*/ 360231 h 670988"/>
                    <a:gd name="connsiteX8" fmla="*/ 0 w 2600972"/>
                    <a:gd name="connsiteY8" fmla="*/ 530649 h 670988"/>
                    <a:gd name="connsiteX9" fmla="*/ 56856 w 2600972"/>
                    <a:gd name="connsiteY9" fmla="*/ 636335 h 670988"/>
                    <a:gd name="connsiteX10" fmla="*/ 928223 w 2600972"/>
                    <a:gd name="connsiteY10" fmla="*/ 486769 h 670988"/>
                    <a:gd name="connsiteX11" fmla="*/ 988530 w 2600972"/>
                    <a:gd name="connsiteY11" fmla="*/ 495770 h 670988"/>
                    <a:gd name="connsiteX12" fmla="*/ 1036535 w 2600972"/>
                    <a:gd name="connsiteY12" fmla="*/ 137607 h 670988"/>
                    <a:gd name="connsiteX13" fmla="*/ 1972409 w 2600972"/>
                    <a:gd name="connsiteY13" fmla="*/ 628534 h 670988"/>
                    <a:gd name="connsiteX14" fmla="*/ 2014863 w 2600972"/>
                    <a:gd name="connsiteY14" fmla="*/ 670989 h 670988"/>
                    <a:gd name="connsiteX15" fmla="*/ 2385853 w 2600972"/>
                    <a:gd name="connsiteY15" fmla="*/ 299924 h 670988"/>
                    <a:gd name="connsiteX16" fmla="*/ 2481113 w 2600972"/>
                    <a:gd name="connsiteY16" fmla="*/ 395184 h 670988"/>
                    <a:gd name="connsiteX17" fmla="*/ 2507816 w 2600972"/>
                    <a:gd name="connsiteY17" fmla="*/ 387834 h 670988"/>
                    <a:gd name="connsiteX18" fmla="*/ 2600526 w 2600972"/>
                    <a:gd name="connsiteY18" fmla="*/ 19770 h 670988"/>
                    <a:gd name="connsiteX19" fmla="*/ 2581023 w 2600972"/>
                    <a:gd name="connsiteY19" fmla="*/ 492 h 67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0972" h="670988">
                      <a:moveTo>
                        <a:pt x="2581023" y="492"/>
                      </a:moveTo>
                      <a:lnTo>
                        <a:pt x="2212959" y="93202"/>
                      </a:lnTo>
                      <a:cubicBezTo>
                        <a:pt x="2200958" y="96203"/>
                        <a:pt x="2196833" y="111204"/>
                        <a:pt x="2205609" y="119905"/>
                      </a:cubicBezTo>
                      <a:lnTo>
                        <a:pt x="2300869" y="215165"/>
                      </a:lnTo>
                      <a:lnTo>
                        <a:pt x="2014038" y="501996"/>
                      </a:lnTo>
                      <a:cubicBezTo>
                        <a:pt x="1729158" y="233917"/>
                        <a:pt x="1377521" y="63949"/>
                        <a:pt x="993555" y="9344"/>
                      </a:cubicBezTo>
                      <a:lnTo>
                        <a:pt x="933699" y="793"/>
                      </a:lnTo>
                      <a:lnTo>
                        <a:pt x="885544" y="360231"/>
                      </a:lnTo>
                      <a:cubicBezTo>
                        <a:pt x="576736" y="326027"/>
                        <a:pt x="271754" y="384458"/>
                        <a:pt x="0" y="530649"/>
                      </a:cubicBezTo>
                      <a:lnTo>
                        <a:pt x="56856" y="636335"/>
                      </a:lnTo>
                      <a:cubicBezTo>
                        <a:pt x="323359" y="492995"/>
                        <a:pt x="624666" y="441314"/>
                        <a:pt x="928223" y="486769"/>
                      </a:cubicBezTo>
                      <a:lnTo>
                        <a:pt x="988530" y="495770"/>
                      </a:lnTo>
                      <a:lnTo>
                        <a:pt x="1036535" y="137607"/>
                      </a:lnTo>
                      <a:cubicBezTo>
                        <a:pt x="1390722" y="200464"/>
                        <a:pt x="1713256" y="369382"/>
                        <a:pt x="1972409" y="628534"/>
                      </a:cubicBezTo>
                      <a:lnTo>
                        <a:pt x="2014863" y="670989"/>
                      </a:lnTo>
                      <a:lnTo>
                        <a:pt x="2385853" y="299924"/>
                      </a:lnTo>
                      <a:lnTo>
                        <a:pt x="2481113" y="395184"/>
                      </a:lnTo>
                      <a:cubicBezTo>
                        <a:pt x="2489889" y="403960"/>
                        <a:pt x="2504815" y="399835"/>
                        <a:pt x="2507816" y="387834"/>
                      </a:cubicBezTo>
                      <a:lnTo>
                        <a:pt x="2600526" y="19770"/>
                      </a:lnTo>
                      <a:cubicBezTo>
                        <a:pt x="2603301" y="8143"/>
                        <a:pt x="2592725" y="-2433"/>
                        <a:pt x="2581023" y="492"/>
                      </a:cubicBezTo>
                      <a:close/>
                    </a:path>
                  </a:pathLst>
                </a:custGeom>
                <a:solidFill>
                  <a:srgbClr val="262626"/>
                </a:solidFill>
                <a:ln w="749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D134F22-5C35-4587-88BE-2FFD34249C0B}"/>
                    </a:ext>
                  </a:extLst>
                </p:cNvPr>
                <p:cNvSpPr/>
                <p:nvPr/>
              </p:nvSpPr>
              <p:spPr>
                <a:xfrm>
                  <a:off x="5398518" y="3913701"/>
                  <a:ext cx="2243149" cy="1674974"/>
                </a:xfrm>
                <a:custGeom>
                  <a:avLst/>
                  <a:gdLst>
                    <a:gd name="connsiteX0" fmla="*/ 2235387 w 2243149"/>
                    <a:gd name="connsiteY0" fmla="*/ 1450729 h 1674974"/>
                    <a:gd name="connsiteX1" fmla="*/ 1909627 w 2243149"/>
                    <a:gd name="connsiteY1" fmla="*/ 1256008 h 1674974"/>
                    <a:gd name="connsiteX2" fmla="*/ 1885550 w 2243149"/>
                    <a:gd name="connsiteY2" fmla="*/ 1269660 h 1674974"/>
                    <a:gd name="connsiteX3" fmla="*/ 1885550 w 2243149"/>
                    <a:gd name="connsiteY3" fmla="*/ 1404374 h 1674974"/>
                    <a:gd name="connsiteX4" fmla="*/ 1479907 w 2243149"/>
                    <a:gd name="connsiteY4" fmla="*/ 1404374 h 1674974"/>
                    <a:gd name="connsiteX5" fmla="*/ 1106592 w 2243149"/>
                    <a:gd name="connsiteY5" fmla="*/ 334535 h 1674974"/>
                    <a:gd name="connsiteX6" fmla="*/ 1070288 w 2243149"/>
                    <a:gd name="connsiteY6" fmla="*/ 286080 h 1674974"/>
                    <a:gd name="connsiteX7" fmla="*/ 782108 w 2243149"/>
                    <a:gd name="connsiteY7" fmla="*/ 506153 h 1674974"/>
                    <a:gd name="connsiteX8" fmla="*/ 34354 w 2243149"/>
                    <a:gd name="connsiteY8" fmla="*/ 0 h 1674974"/>
                    <a:gd name="connsiteX9" fmla="*/ 0 w 2243149"/>
                    <a:gd name="connsiteY9" fmla="*/ 114987 h 1674974"/>
                    <a:gd name="connsiteX10" fmla="*/ 722777 w 2243149"/>
                    <a:gd name="connsiteY10" fmla="*/ 625791 h 1674974"/>
                    <a:gd name="connsiteX11" fmla="*/ 759005 w 2243149"/>
                    <a:gd name="connsiteY11" fmla="*/ 674772 h 1674974"/>
                    <a:gd name="connsiteX12" fmla="*/ 1046061 w 2243149"/>
                    <a:gd name="connsiteY12" fmla="*/ 455523 h 1674974"/>
                    <a:gd name="connsiteX13" fmla="*/ 1360794 w 2243149"/>
                    <a:gd name="connsiteY13" fmla="*/ 1464305 h 1674974"/>
                    <a:gd name="connsiteX14" fmla="*/ 1360794 w 2243149"/>
                    <a:gd name="connsiteY14" fmla="*/ 1524312 h 1674974"/>
                    <a:gd name="connsiteX15" fmla="*/ 1885550 w 2243149"/>
                    <a:gd name="connsiteY15" fmla="*/ 1524312 h 1674974"/>
                    <a:gd name="connsiteX16" fmla="*/ 1885550 w 2243149"/>
                    <a:gd name="connsiteY16" fmla="*/ 1659026 h 1674974"/>
                    <a:gd name="connsiteX17" fmla="*/ 1909627 w 2243149"/>
                    <a:gd name="connsiteY17" fmla="*/ 1672677 h 1674974"/>
                    <a:gd name="connsiteX18" fmla="*/ 2235387 w 2243149"/>
                    <a:gd name="connsiteY18" fmla="*/ 1477956 h 1674974"/>
                    <a:gd name="connsiteX19" fmla="*/ 2235387 w 2243149"/>
                    <a:gd name="connsiteY19" fmla="*/ 1450729 h 167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3149" h="1674974">
                      <a:moveTo>
                        <a:pt x="2235387" y="1450729"/>
                      </a:moveTo>
                      <a:lnTo>
                        <a:pt x="1909627" y="1256008"/>
                      </a:lnTo>
                      <a:cubicBezTo>
                        <a:pt x="1898976" y="1249632"/>
                        <a:pt x="1885550" y="1257283"/>
                        <a:pt x="1885550" y="1269660"/>
                      </a:cubicBezTo>
                      <a:lnTo>
                        <a:pt x="1885550" y="1404374"/>
                      </a:lnTo>
                      <a:lnTo>
                        <a:pt x="1479907" y="1404374"/>
                      </a:lnTo>
                      <a:cubicBezTo>
                        <a:pt x="1467980" y="1013808"/>
                        <a:pt x="1339492" y="645068"/>
                        <a:pt x="1106592" y="334535"/>
                      </a:cubicBezTo>
                      <a:lnTo>
                        <a:pt x="1070288" y="286080"/>
                      </a:lnTo>
                      <a:lnTo>
                        <a:pt x="782108" y="506153"/>
                      </a:lnTo>
                      <a:cubicBezTo>
                        <a:pt x="587312" y="262678"/>
                        <a:pt x="329960" y="88284"/>
                        <a:pt x="34354" y="0"/>
                      </a:cubicBezTo>
                      <a:lnTo>
                        <a:pt x="0" y="114987"/>
                      </a:lnTo>
                      <a:cubicBezTo>
                        <a:pt x="289681" y="201471"/>
                        <a:pt x="539682" y="378115"/>
                        <a:pt x="722777" y="625791"/>
                      </a:cubicBezTo>
                      <a:lnTo>
                        <a:pt x="759005" y="674772"/>
                      </a:lnTo>
                      <a:lnTo>
                        <a:pt x="1046061" y="455523"/>
                      </a:lnTo>
                      <a:cubicBezTo>
                        <a:pt x="1252183" y="750755"/>
                        <a:pt x="1360794" y="1098192"/>
                        <a:pt x="1360794" y="1464305"/>
                      </a:cubicBezTo>
                      <a:lnTo>
                        <a:pt x="1360794" y="1524312"/>
                      </a:lnTo>
                      <a:lnTo>
                        <a:pt x="1885550" y="1524312"/>
                      </a:lnTo>
                      <a:lnTo>
                        <a:pt x="1885550" y="1659026"/>
                      </a:lnTo>
                      <a:cubicBezTo>
                        <a:pt x="1885550" y="1671402"/>
                        <a:pt x="1899051" y="1679053"/>
                        <a:pt x="1909627" y="1672677"/>
                      </a:cubicBezTo>
                      <a:lnTo>
                        <a:pt x="2235387" y="1477956"/>
                      </a:lnTo>
                      <a:cubicBezTo>
                        <a:pt x="2245738" y="1471956"/>
                        <a:pt x="2245738" y="1456954"/>
                        <a:pt x="2235387" y="1450729"/>
                      </a:cubicBezTo>
                      <a:close/>
                    </a:path>
                  </a:pathLst>
                </a:custGeom>
                <a:solidFill>
                  <a:srgbClr val="262626"/>
                </a:solidFill>
                <a:ln w="7491" cap="flat">
                  <a:noFill/>
                  <a:prstDash val="solid"/>
                  <a:miter/>
                </a:ln>
              </p:spPr>
              <p:txBody>
                <a:bodyPr rtlCol="0" anchor="ctr"/>
                <a:lstStyle/>
                <a:p>
                  <a:endParaRPr lang="en-US"/>
                </a:p>
              </p:txBody>
            </p:sp>
          </p:grpSp>
          <p:sp>
            <p:nvSpPr>
              <p:cNvPr id="10" name="Freeform: Shape 9">
                <a:extLst>
                  <a:ext uri="{FF2B5EF4-FFF2-40B4-BE49-F238E27FC236}">
                    <a16:creationId xmlns:a16="http://schemas.microsoft.com/office/drawing/2014/main" id="{0BF2B455-7B0E-473B-A579-9E4B4374CD0D}"/>
                  </a:ext>
                </a:extLst>
              </p:cNvPr>
              <p:cNvSpPr/>
              <p:nvPr/>
            </p:nvSpPr>
            <p:spPr>
              <a:xfrm>
                <a:off x="3810000" y="2708473"/>
                <a:ext cx="1399873" cy="1282110"/>
              </a:xfrm>
              <a:custGeom>
                <a:avLst/>
                <a:gdLst>
                  <a:gd name="connsiteX0" fmla="*/ 1399873 w 1399873"/>
                  <a:gd name="connsiteY0" fmla="*/ 372790 h 1282110"/>
                  <a:gd name="connsiteX1" fmla="*/ 1177100 w 1399873"/>
                  <a:gd name="connsiteY1" fmla="*/ 0 h 1282110"/>
                  <a:gd name="connsiteX2" fmla="*/ 954326 w 1399873"/>
                  <a:gd name="connsiteY2" fmla="*/ 372790 h 1282110"/>
                  <a:gd name="connsiteX3" fmla="*/ 1117093 w 1399873"/>
                  <a:gd name="connsiteY3" fmla="*/ 372790 h 1282110"/>
                  <a:gd name="connsiteX4" fmla="*/ 1117093 w 1399873"/>
                  <a:gd name="connsiteY4" fmla="*/ 778432 h 1282110"/>
                  <a:gd name="connsiteX5" fmla="*/ 48380 w 1399873"/>
                  <a:gd name="connsiteY5" fmla="*/ 1150922 h 1282110"/>
                  <a:gd name="connsiteX6" fmla="*/ 0 w 1399873"/>
                  <a:gd name="connsiteY6" fmla="*/ 1187001 h 1282110"/>
                  <a:gd name="connsiteX7" fmla="*/ 73883 w 1399873"/>
                  <a:gd name="connsiteY7" fmla="*/ 1282111 h 1282110"/>
                  <a:gd name="connsiteX8" fmla="*/ 169218 w 1399873"/>
                  <a:gd name="connsiteY8" fmla="*/ 1211603 h 1282110"/>
                  <a:gd name="connsiteX9" fmla="*/ 1177100 w 1399873"/>
                  <a:gd name="connsiteY9" fmla="*/ 897470 h 1282110"/>
                  <a:gd name="connsiteX10" fmla="*/ 1237106 w 1399873"/>
                  <a:gd name="connsiteY10" fmla="*/ 897470 h 1282110"/>
                  <a:gd name="connsiteX11" fmla="*/ 1237106 w 1399873"/>
                  <a:gd name="connsiteY11" fmla="*/ 372714 h 1282110"/>
                  <a:gd name="connsiteX12" fmla="*/ 1399873 w 1399873"/>
                  <a:gd name="connsiteY12" fmla="*/ 372714 h 128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9873" h="1282110">
                    <a:moveTo>
                      <a:pt x="1399873" y="372790"/>
                    </a:moveTo>
                    <a:lnTo>
                      <a:pt x="1177100" y="0"/>
                    </a:lnTo>
                    <a:lnTo>
                      <a:pt x="954326" y="372790"/>
                    </a:lnTo>
                    <a:lnTo>
                      <a:pt x="1117093" y="372790"/>
                    </a:lnTo>
                    <a:lnTo>
                      <a:pt x="1117093" y="778432"/>
                    </a:lnTo>
                    <a:cubicBezTo>
                      <a:pt x="727427" y="790359"/>
                      <a:pt x="359063" y="918547"/>
                      <a:pt x="48380" y="1150922"/>
                    </a:cubicBezTo>
                    <a:lnTo>
                      <a:pt x="0" y="1187001"/>
                    </a:lnTo>
                    <a:lnTo>
                      <a:pt x="73883" y="1282111"/>
                    </a:lnTo>
                    <a:lnTo>
                      <a:pt x="169218" y="1211603"/>
                    </a:lnTo>
                    <a:cubicBezTo>
                      <a:pt x="464674" y="1005857"/>
                      <a:pt x="811811" y="897470"/>
                      <a:pt x="1177100" y="897470"/>
                    </a:cubicBezTo>
                    <a:lnTo>
                      <a:pt x="1237106" y="897470"/>
                    </a:lnTo>
                    <a:lnTo>
                      <a:pt x="1237106" y="372714"/>
                    </a:lnTo>
                    <a:lnTo>
                      <a:pt x="1399873" y="372714"/>
                    </a:lnTo>
                    <a:close/>
                  </a:path>
                </a:pathLst>
              </a:custGeom>
              <a:solidFill>
                <a:srgbClr val="088BC5"/>
              </a:solidFill>
              <a:ln w="749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39E82E9-4C0B-4638-9A28-4A84B7161B05}"/>
                  </a:ext>
                </a:extLst>
              </p:cNvPr>
              <p:cNvSpPr/>
              <p:nvPr/>
            </p:nvSpPr>
            <p:spPr>
              <a:xfrm>
                <a:off x="4267923" y="3490356"/>
                <a:ext cx="2606901" cy="676946"/>
              </a:xfrm>
              <a:custGeom>
                <a:avLst/>
                <a:gdLst>
                  <a:gd name="connsiteX0" fmla="*/ 2606901 w 2606901"/>
                  <a:gd name="connsiteY0" fmla="*/ 0 h 676946"/>
                  <a:gd name="connsiteX1" fmla="*/ 2185807 w 2606901"/>
                  <a:gd name="connsiteY1" fmla="*/ 106061 h 676946"/>
                  <a:gd name="connsiteX2" fmla="*/ 2300869 w 2606901"/>
                  <a:gd name="connsiteY2" fmla="*/ 221124 h 676946"/>
                  <a:gd name="connsiteX3" fmla="*/ 2014038 w 2606901"/>
                  <a:gd name="connsiteY3" fmla="*/ 507954 h 676946"/>
                  <a:gd name="connsiteX4" fmla="*/ 993555 w 2606901"/>
                  <a:gd name="connsiteY4" fmla="*/ 15302 h 676946"/>
                  <a:gd name="connsiteX5" fmla="*/ 933699 w 2606901"/>
                  <a:gd name="connsiteY5" fmla="*/ 6751 h 676946"/>
                  <a:gd name="connsiteX6" fmla="*/ 885544 w 2606901"/>
                  <a:gd name="connsiteY6" fmla="*/ 366189 h 676946"/>
                  <a:gd name="connsiteX7" fmla="*/ 0 w 2606901"/>
                  <a:gd name="connsiteY7" fmla="*/ 536607 h 676946"/>
                  <a:gd name="connsiteX8" fmla="*/ 56856 w 2606901"/>
                  <a:gd name="connsiteY8" fmla="*/ 642293 h 676946"/>
                  <a:gd name="connsiteX9" fmla="*/ 928223 w 2606901"/>
                  <a:gd name="connsiteY9" fmla="*/ 492727 h 676946"/>
                  <a:gd name="connsiteX10" fmla="*/ 988530 w 2606901"/>
                  <a:gd name="connsiteY10" fmla="*/ 501728 h 676946"/>
                  <a:gd name="connsiteX11" fmla="*/ 1036535 w 2606901"/>
                  <a:gd name="connsiteY11" fmla="*/ 143565 h 676946"/>
                  <a:gd name="connsiteX12" fmla="*/ 1972409 w 2606901"/>
                  <a:gd name="connsiteY12" fmla="*/ 634492 h 676946"/>
                  <a:gd name="connsiteX13" fmla="*/ 2014864 w 2606901"/>
                  <a:gd name="connsiteY13" fmla="*/ 676947 h 676946"/>
                  <a:gd name="connsiteX14" fmla="*/ 2385853 w 2606901"/>
                  <a:gd name="connsiteY14" fmla="*/ 305882 h 676946"/>
                  <a:gd name="connsiteX15" fmla="*/ 2500915 w 2606901"/>
                  <a:gd name="connsiteY15" fmla="*/ 420945 h 676946"/>
                  <a:gd name="connsiteX16" fmla="*/ 2606901 w 2606901"/>
                  <a:gd name="connsiteY16" fmla="*/ 0 h 67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6901" h="676946">
                    <a:moveTo>
                      <a:pt x="2606901" y="0"/>
                    </a:moveTo>
                    <a:lnTo>
                      <a:pt x="2185807" y="106061"/>
                    </a:lnTo>
                    <a:lnTo>
                      <a:pt x="2300869" y="221124"/>
                    </a:lnTo>
                    <a:lnTo>
                      <a:pt x="2014038" y="507954"/>
                    </a:lnTo>
                    <a:cubicBezTo>
                      <a:pt x="1729158" y="239875"/>
                      <a:pt x="1377521" y="69907"/>
                      <a:pt x="993555" y="15302"/>
                    </a:cubicBezTo>
                    <a:lnTo>
                      <a:pt x="933699" y="6751"/>
                    </a:lnTo>
                    <a:lnTo>
                      <a:pt x="885544" y="366189"/>
                    </a:lnTo>
                    <a:cubicBezTo>
                      <a:pt x="576736" y="331985"/>
                      <a:pt x="271754" y="390416"/>
                      <a:pt x="0" y="536607"/>
                    </a:cubicBezTo>
                    <a:lnTo>
                      <a:pt x="56856" y="642293"/>
                    </a:lnTo>
                    <a:cubicBezTo>
                      <a:pt x="323359" y="498953"/>
                      <a:pt x="624666" y="447272"/>
                      <a:pt x="928223" y="492727"/>
                    </a:cubicBezTo>
                    <a:lnTo>
                      <a:pt x="988530" y="501728"/>
                    </a:lnTo>
                    <a:lnTo>
                      <a:pt x="1036535" y="143565"/>
                    </a:lnTo>
                    <a:cubicBezTo>
                      <a:pt x="1390722" y="206422"/>
                      <a:pt x="1713256" y="375340"/>
                      <a:pt x="1972409" y="634492"/>
                    </a:cubicBezTo>
                    <a:lnTo>
                      <a:pt x="2014864" y="676947"/>
                    </a:lnTo>
                    <a:lnTo>
                      <a:pt x="2385853" y="305882"/>
                    </a:lnTo>
                    <a:lnTo>
                      <a:pt x="2500915" y="420945"/>
                    </a:lnTo>
                    <a:lnTo>
                      <a:pt x="2606901" y="0"/>
                    </a:lnTo>
                    <a:close/>
                  </a:path>
                </a:pathLst>
              </a:custGeom>
              <a:solidFill>
                <a:srgbClr val="FFAA00"/>
              </a:solidFill>
              <a:ln w="749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0619E12-4B5F-48C1-A00B-2178E00E3C6F}"/>
                  </a:ext>
                </a:extLst>
              </p:cNvPr>
              <p:cNvSpPr/>
              <p:nvPr/>
            </p:nvSpPr>
            <p:spPr>
              <a:xfrm>
                <a:off x="5398443" y="3913776"/>
                <a:ext cx="2258338" cy="1687078"/>
              </a:xfrm>
              <a:custGeom>
                <a:avLst/>
                <a:gdLst>
                  <a:gd name="connsiteX0" fmla="*/ 2258339 w 2258338"/>
                  <a:gd name="connsiteY0" fmla="*/ 1464380 h 1687078"/>
                  <a:gd name="connsiteX1" fmla="*/ 1885550 w 2258338"/>
                  <a:gd name="connsiteY1" fmla="*/ 1241606 h 1687078"/>
                  <a:gd name="connsiteX2" fmla="*/ 1885550 w 2258338"/>
                  <a:gd name="connsiteY2" fmla="*/ 1404374 h 1687078"/>
                  <a:gd name="connsiteX3" fmla="*/ 1479907 w 2258338"/>
                  <a:gd name="connsiteY3" fmla="*/ 1404374 h 1687078"/>
                  <a:gd name="connsiteX4" fmla="*/ 1106592 w 2258338"/>
                  <a:gd name="connsiteY4" fmla="*/ 334535 h 1687078"/>
                  <a:gd name="connsiteX5" fmla="*/ 1070288 w 2258338"/>
                  <a:gd name="connsiteY5" fmla="*/ 286080 h 1687078"/>
                  <a:gd name="connsiteX6" fmla="*/ 782108 w 2258338"/>
                  <a:gd name="connsiteY6" fmla="*/ 506153 h 1687078"/>
                  <a:gd name="connsiteX7" fmla="*/ 34354 w 2258338"/>
                  <a:gd name="connsiteY7" fmla="*/ 0 h 1687078"/>
                  <a:gd name="connsiteX8" fmla="*/ 0 w 2258338"/>
                  <a:gd name="connsiteY8" fmla="*/ 114987 h 1687078"/>
                  <a:gd name="connsiteX9" fmla="*/ 722777 w 2258338"/>
                  <a:gd name="connsiteY9" fmla="*/ 625791 h 1687078"/>
                  <a:gd name="connsiteX10" fmla="*/ 759005 w 2258338"/>
                  <a:gd name="connsiteY10" fmla="*/ 674772 h 1687078"/>
                  <a:gd name="connsiteX11" fmla="*/ 1046061 w 2258338"/>
                  <a:gd name="connsiteY11" fmla="*/ 455523 h 1687078"/>
                  <a:gd name="connsiteX12" fmla="*/ 1360794 w 2258338"/>
                  <a:gd name="connsiteY12" fmla="*/ 1464305 h 1687078"/>
                  <a:gd name="connsiteX13" fmla="*/ 1360794 w 2258338"/>
                  <a:gd name="connsiteY13" fmla="*/ 1524311 h 1687078"/>
                  <a:gd name="connsiteX14" fmla="*/ 1885550 w 2258338"/>
                  <a:gd name="connsiteY14" fmla="*/ 1524311 h 1687078"/>
                  <a:gd name="connsiteX15" fmla="*/ 1885550 w 2258338"/>
                  <a:gd name="connsiteY15" fmla="*/ 1687079 h 1687078"/>
                  <a:gd name="connsiteX16" fmla="*/ 2258339 w 2258338"/>
                  <a:gd name="connsiteY16" fmla="*/ 1464380 h 168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8338" h="1687078">
                    <a:moveTo>
                      <a:pt x="2258339" y="1464380"/>
                    </a:moveTo>
                    <a:lnTo>
                      <a:pt x="1885550" y="1241606"/>
                    </a:lnTo>
                    <a:lnTo>
                      <a:pt x="1885550" y="1404374"/>
                    </a:lnTo>
                    <a:lnTo>
                      <a:pt x="1479907" y="1404374"/>
                    </a:lnTo>
                    <a:cubicBezTo>
                      <a:pt x="1467981" y="1013807"/>
                      <a:pt x="1339492" y="645068"/>
                      <a:pt x="1106592" y="334535"/>
                    </a:cubicBezTo>
                    <a:lnTo>
                      <a:pt x="1070288" y="286080"/>
                    </a:lnTo>
                    <a:lnTo>
                      <a:pt x="782108" y="506153"/>
                    </a:lnTo>
                    <a:cubicBezTo>
                      <a:pt x="587312" y="262678"/>
                      <a:pt x="329960" y="88284"/>
                      <a:pt x="34354" y="0"/>
                    </a:cubicBezTo>
                    <a:lnTo>
                      <a:pt x="0" y="114987"/>
                    </a:lnTo>
                    <a:cubicBezTo>
                      <a:pt x="289681" y="201471"/>
                      <a:pt x="539682" y="378115"/>
                      <a:pt x="722777" y="625791"/>
                    </a:cubicBezTo>
                    <a:lnTo>
                      <a:pt x="759005" y="674772"/>
                    </a:lnTo>
                    <a:lnTo>
                      <a:pt x="1046061" y="455523"/>
                    </a:lnTo>
                    <a:cubicBezTo>
                      <a:pt x="1252183" y="750754"/>
                      <a:pt x="1360794" y="1098191"/>
                      <a:pt x="1360794" y="1464305"/>
                    </a:cubicBezTo>
                    <a:lnTo>
                      <a:pt x="1360794" y="1524311"/>
                    </a:lnTo>
                    <a:lnTo>
                      <a:pt x="1885550" y="1524311"/>
                    </a:lnTo>
                    <a:lnTo>
                      <a:pt x="1885550" y="1687079"/>
                    </a:lnTo>
                    <a:lnTo>
                      <a:pt x="2258339" y="1464380"/>
                    </a:lnTo>
                    <a:close/>
                  </a:path>
                </a:pathLst>
              </a:custGeom>
              <a:solidFill>
                <a:srgbClr val="E04843"/>
              </a:solidFill>
              <a:ln w="749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79FB4F3-2259-4668-B17F-219199EF3936}"/>
                  </a:ext>
                </a:extLst>
              </p:cNvPr>
              <p:cNvSpPr/>
              <p:nvPr/>
            </p:nvSpPr>
            <p:spPr>
              <a:xfrm>
                <a:off x="4020565" y="326494"/>
                <a:ext cx="1979368" cy="2309044"/>
              </a:xfrm>
              <a:custGeom>
                <a:avLst/>
                <a:gdLst>
                  <a:gd name="connsiteX0" fmla="*/ 1481932 w 1732383"/>
                  <a:gd name="connsiteY0" fmla="*/ 2309045 h 2309044"/>
                  <a:gd name="connsiteX1" fmla="*/ 250527 w 1732383"/>
                  <a:gd name="connsiteY1" fmla="*/ 2309045 h 2309044"/>
                  <a:gd name="connsiteX2" fmla="*/ 0 w 1732383"/>
                  <a:gd name="connsiteY2" fmla="*/ 2058518 h 2309044"/>
                  <a:gd name="connsiteX3" fmla="*/ 0 w 1732383"/>
                  <a:gd name="connsiteY3" fmla="*/ 250527 h 2309044"/>
                  <a:gd name="connsiteX4" fmla="*/ 250527 w 1732383"/>
                  <a:gd name="connsiteY4" fmla="*/ 0 h 2309044"/>
                  <a:gd name="connsiteX5" fmla="*/ 1481857 w 1732383"/>
                  <a:gd name="connsiteY5" fmla="*/ 0 h 2309044"/>
                  <a:gd name="connsiteX6" fmla="*/ 1732383 w 1732383"/>
                  <a:gd name="connsiteY6" fmla="*/ 250527 h 2309044"/>
                  <a:gd name="connsiteX7" fmla="*/ 1732383 w 1732383"/>
                  <a:gd name="connsiteY7" fmla="*/ 2058518 h 2309044"/>
                  <a:gd name="connsiteX8" fmla="*/ 1481932 w 1732383"/>
                  <a:gd name="connsiteY8" fmla="*/ 2309045 h 2309044"/>
                  <a:gd name="connsiteX9" fmla="*/ 250527 w 1732383"/>
                  <a:gd name="connsiteY9" fmla="*/ 15002 h 2309044"/>
                  <a:gd name="connsiteX10" fmla="*/ 15002 w 1732383"/>
                  <a:gd name="connsiteY10" fmla="*/ 250527 h 2309044"/>
                  <a:gd name="connsiteX11" fmla="*/ 15002 w 1732383"/>
                  <a:gd name="connsiteY11" fmla="*/ 2058518 h 2309044"/>
                  <a:gd name="connsiteX12" fmla="*/ 250527 w 1732383"/>
                  <a:gd name="connsiteY12" fmla="*/ 2294043 h 2309044"/>
                  <a:gd name="connsiteX13" fmla="*/ 1481857 w 1732383"/>
                  <a:gd name="connsiteY13" fmla="*/ 2294043 h 2309044"/>
                  <a:gd name="connsiteX14" fmla="*/ 1717382 w 1732383"/>
                  <a:gd name="connsiteY14" fmla="*/ 2058518 h 2309044"/>
                  <a:gd name="connsiteX15" fmla="*/ 1717382 w 1732383"/>
                  <a:gd name="connsiteY15" fmla="*/ 250527 h 2309044"/>
                  <a:gd name="connsiteX16" fmla="*/ 1481857 w 1732383"/>
                  <a:gd name="connsiteY16" fmla="*/ 15002 h 2309044"/>
                  <a:gd name="connsiteX17" fmla="*/ 250527 w 1732383"/>
                  <a:gd name="connsiteY17" fmla="*/ 15002 h 230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2383" h="2309044">
                    <a:moveTo>
                      <a:pt x="1481932" y="2309045"/>
                    </a:moveTo>
                    <a:lnTo>
                      <a:pt x="250527" y="2309045"/>
                    </a:lnTo>
                    <a:cubicBezTo>
                      <a:pt x="112362" y="2309045"/>
                      <a:pt x="0" y="2196683"/>
                      <a:pt x="0" y="2058518"/>
                    </a:cubicBezTo>
                    <a:lnTo>
                      <a:pt x="0" y="250527"/>
                    </a:lnTo>
                    <a:cubicBezTo>
                      <a:pt x="0" y="112362"/>
                      <a:pt x="112437" y="0"/>
                      <a:pt x="250527" y="0"/>
                    </a:cubicBezTo>
                    <a:lnTo>
                      <a:pt x="1481857" y="0"/>
                    </a:lnTo>
                    <a:cubicBezTo>
                      <a:pt x="1620021" y="0"/>
                      <a:pt x="1732383" y="112362"/>
                      <a:pt x="1732383" y="250527"/>
                    </a:cubicBezTo>
                    <a:lnTo>
                      <a:pt x="1732383" y="2058518"/>
                    </a:lnTo>
                    <a:cubicBezTo>
                      <a:pt x="1732459" y="2196683"/>
                      <a:pt x="1620021" y="2309045"/>
                      <a:pt x="1481932" y="2309045"/>
                    </a:cubicBezTo>
                    <a:close/>
                    <a:moveTo>
                      <a:pt x="250527" y="15002"/>
                    </a:moveTo>
                    <a:cubicBezTo>
                      <a:pt x="120688" y="15002"/>
                      <a:pt x="15002" y="120688"/>
                      <a:pt x="15002" y="250527"/>
                    </a:cubicBezTo>
                    <a:lnTo>
                      <a:pt x="15002" y="2058518"/>
                    </a:lnTo>
                    <a:cubicBezTo>
                      <a:pt x="15002" y="2188357"/>
                      <a:pt x="120688" y="2294043"/>
                      <a:pt x="250527" y="2294043"/>
                    </a:cubicBezTo>
                    <a:lnTo>
                      <a:pt x="1481857" y="2294043"/>
                    </a:lnTo>
                    <a:cubicBezTo>
                      <a:pt x="1611696" y="2294043"/>
                      <a:pt x="1717382" y="2188357"/>
                      <a:pt x="1717382" y="2058518"/>
                    </a:cubicBezTo>
                    <a:lnTo>
                      <a:pt x="1717382" y="250527"/>
                    </a:lnTo>
                    <a:cubicBezTo>
                      <a:pt x="1717382" y="120688"/>
                      <a:pt x="1611696" y="15002"/>
                      <a:pt x="1481857" y="15002"/>
                    </a:cubicBezTo>
                    <a:lnTo>
                      <a:pt x="250527" y="15002"/>
                    </a:lnTo>
                    <a:close/>
                  </a:path>
                </a:pathLst>
              </a:custGeom>
              <a:solidFill>
                <a:srgbClr val="808080"/>
              </a:solidFill>
              <a:ln w="749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18A4778-1B61-4D9E-8DB7-2DC859E2396E}"/>
                  </a:ext>
                </a:extLst>
              </p:cNvPr>
              <p:cNvSpPr/>
              <p:nvPr/>
            </p:nvSpPr>
            <p:spPr>
              <a:xfrm>
                <a:off x="6899450" y="1118974"/>
                <a:ext cx="1979368" cy="2309044"/>
              </a:xfrm>
              <a:custGeom>
                <a:avLst/>
                <a:gdLst>
                  <a:gd name="connsiteX0" fmla="*/ 1481932 w 1732383"/>
                  <a:gd name="connsiteY0" fmla="*/ 2309045 h 2309044"/>
                  <a:gd name="connsiteX1" fmla="*/ 250527 w 1732383"/>
                  <a:gd name="connsiteY1" fmla="*/ 2309045 h 2309044"/>
                  <a:gd name="connsiteX2" fmla="*/ 0 w 1732383"/>
                  <a:gd name="connsiteY2" fmla="*/ 2058518 h 2309044"/>
                  <a:gd name="connsiteX3" fmla="*/ 0 w 1732383"/>
                  <a:gd name="connsiteY3" fmla="*/ 250527 h 2309044"/>
                  <a:gd name="connsiteX4" fmla="*/ 250527 w 1732383"/>
                  <a:gd name="connsiteY4" fmla="*/ 0 h 2309044"/>
                  <a:gd name="connsiteX5" fmla="*/ 1481857 w 1732383"/>
                  <a:gd name="connsiteY5" fmla="*/ 0 h 2309044"/>
                  <a:gd name="connsiteX6" fmla="*/ 1732383 w 1732383"/>
                  <a:gd name="connsiteY6" fmla="*/ 250527 h 2309044"/>
                  <a:gd name="connsiteX7" fmla="*/ 1732383 w 1732383"/>
                  <a:gd name="connsiteY7" fmla="*/ 2058518 h 2309044"/>
                  <a:gd name="connsiteX8" fmla="*/ 1481932 w 1732383"/>
                  <a:gd name="connsiteY8" fmla="*/ 2309045 h 2309044"/>
                  <a:gd name="connsiteX9" fmla="*/ 250527 w 1732383"/>
                  <a:gd name="connsiteY9" fmla="*/ 15002 h 2309044"/>
                  <a:gd name="connsiteX10" fmla="*/ 15002 w 1732383"/>
                  <a:gd name="connsiteY10" fmla="*/ 250527 h 2309044"/>
                  <a:gd name="connsiteX11" fmla="*/ 15002 w 1732383"/>
                  <a:gd name="connsiteY11" fmla="*/ 2058518 h 2309044"/>
                  <a:gd name="connsiteX12" fmla="*/ 250527 w 1732383"/>
                  <a:gd name="connsiteY12" fmla="*/ 2294043 h 2309044"/>
                  <a:gd name="connsiteX13" fmla="*/ 1481857 w 1732383"/>
                  <a:gd name="connsiteY13" fmla="*/ 2294043 h 2309044"/>
                  <a:gd name="connsiteX14" fmla="*/ 1717382 w 1732383"/>
                  <a:gd name="connsiteY14" fmla="*/ 2058518 h 2309044"/>
                  <a:gd name="connsiteX15" fmla="*/ 1717382 w 1732383"/>
                  <a:gd name="connsiteY15" fmla="*/ 250527 h 2309044"/>
                  <a:gd name="connsiteX16" fmla="*/ 1481857 w 1732383"/>
                  <a:gd name="connsiteY16" fmla="*/ 15002 h 2309044"/>
                  <a:gd name="connsiteX17" fmla="*/ 250527 w 1732383"/>
                  <a:gd name="connsiteY17" fmla="*/ 15002 h 230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2383" h="2309044">
                    <a:moveTo>
                      <a:pt x="1481932" y="2309045"/>
                    </a:moveTo>
                    <a:lnTo>
                      <a:pt x="250527" y="2309045"/>
                    </a:lnTo>
                    <a:cubicBezTo>
                      <a:pt x="112362" y="2309045"/>
                      <a:pt x="0" y="2196683"/>
                      <a:pt x="0" y="2058518"/>
                    </a:cubicBezTo>
                    <a:lnTo>
                      <a:pt x="0" y="250527"/>
                    </a:lnTo>
                    <a:cubicBezTo>
                      <a:pt x="0" y="112362"/>
                      <a:pt x="112437" y="0"/>
                      <a:pt x="250527" y="0"/>
                    </a:cubicBezTo>
                    <a:lnTo>
                      <a:pt x="1481857" y="0"/>
                    </a:lnTo>
                    <a:cubicBezTo>
                      <a:pt x="1620021" y="0"/>
                      <a:pt x="1732383" y="112362"/>
                      <a:pt x="1732383" y="250527"/>
                    </a:cubicBezTo>
                    <a:lnTo>
                      <a:pt x="1732383" y="2058518"/>
                    </a:lnTo>
                    <a:cubicBezTo>
                      <a:pt x="1732459" y="2196683"/>
                      <a:pt x="1620021" y="2309045"/>
                      <a:pt x="1481932" y="2309045"/>
                    </a:cubicBezTo>
                    <a:close/>
                    <a:moveTo>
                      <a:pt x="250527" y="15002"/>
                    </a:moveTo>
                    <a:cubicBezTo>
                      <a:pt x="120688" y="15002"/>
                      <a:pt x="15002" y="120688"/>
                      <a:pt x="15002" y="250527"/>
                    </a:cubicBezTo>
                    <a:lnTo>
                      <a:pt x="15002" y="2058518"/>
                    </a:lnTo>
                    <a:cubicBezTo>
                      <a:pt x="15002" y="2188357"/>
                      <a:pt x="120688" y="2294043"/>
                      <a:pt x="250527" y="2294043"/>
                    </a:cubicBezTo>
                    <a:lnTo>
                      <a:pt x="1481857" y="2294043"/>
                    </a:lnTo>
                    <a:cubicBezTo>
                      <a:pt x="1611696" y="2294043"/>
                      <a:pt x="1717382" y="2188357"/>
                      <a:pt x="1717382" y="2058518"/>
                    </a:cubicBezTo>
                    <a:lnTo>
                      <a:pt x="1717382" y="250527"/>
                    </a:lnTo>
                    <a:cubicBezTo>
                      <a:pt x="1717382" y="120688"/>
                      <a:pt x="1611696" y="15002"/>
                      <a:pt x="1481857" y="15002"/>
                    </a:cubicBezTo>
                    <a:lnTo>
                      <a:pt x="250527" y="15002"/>
                    </a:lnTo>
                    <a:close/>
                  </a:path>
                </a:pathLst>
              </a:custGeom>
              <a:solidFill>
                <a:srgbClr val="808080"/>
              </a:solidFill>
              <a:ln w="749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867B916-17FD-4B59-8EE5-4A89103E23AC}"/>
                  </a:ext>
                </a:extLst>
              </p:cNvPr>
              <p:cNvSpPr/>
              <p:nvPr/>
            </p:nvSpPr>
            <p:spPr>
              <a:xfrm>
                <a:off x="7825581" y="4167302"/>
                <a:ext cx="1979368" cy="2309044"/>
              </a:xfrm>
              <a:custGeom>
                <a:avLst/>
                <a:gdLst>
                  <a:gd name="connsiteX0" fmla="*/ 1481932 w 1732383"/>
                  <a:gd name="connsiteY0" fmla="*/ 2309045 h 2309044"/>
                  <a:gd name="connsiteX1" fmla="*/ 250527 w 1732383"/>
                  <a:gd name="connsiteY1" fmla="*/ 2309045 h 2309044"/>
                  <a:gd name="connsiteX2" fmla="*/ 0 w 1732383"/>
                  <a:gd name="connsiteY2" fmla="*/ 2058518 h 2309044"/>
                  <a:gd name="connsiteX3" fmla="*/ 0 w 1732383"/>
                  <a:gd name="connsiteY3" fmla="*/ 250527 h 2309044"/>
                  <a:gd name="connsiteX4" fmla="*/ 250527 w 1732383"/>
                  <a:gd name="connsiteY4" fmla="*/ 0 h 2309044"/>
                  <a:gd name="connsiteX5" fmla="*/ 1481857 w 1732383"/>
                  <a:gd name="connsiteY5" fmla="*/ 0 h 2309044"/>
                  <a:gd name="connsiteX6" fmla="*/ 1732383 w 1732383"/>
                  <a:gd name="connsiteY6" fmla="*/ 250527 h 2309044"/>
                  <a:gd name="connsiteX7" fmla="*/ 1732383 w 1732383"/>
                  <a:gd name="connsiteY7" fmla="*/ 2058518 h 2309044"/>
                  <a:gd name="connsiteX8" fmla="*/ 1481932 w 1732383"/>
                  <a:gd name="connsiteY8" fmla="*/ 2309045 h 2309044"/>
                  <a:gd name="connsiteX9" fmla="*/ 250527 w 1732383"/>
                  <a:gd name="connsiteY9" fmla="*/ 15002 h 2309044"/>
                  <a:gd name="connsiteX10" fmla="*/ 15002 w 1732383"/>
                  <a:gd name="connsiteY10" fmla="*/ 250527 h 2309044"/>
                  <a:gd name="connsiteX11" fmla="*/ 15002 w 1732383"/>
                  <a:gd name="connsiteY11" fmla="*/ 2058518 h 2309044"/>
                  <a:gd name="connsiteX12" fmla="*/ 250527 w 1732383"/>
                  <a:gd name="connsiteY12" fmla="*/ 2294043 h 2309044"/>
                  <a:gd name="connsiteX13" fmla="*/ 1481857 w 1732383"/>
                  <a:gd name="connsiteY13" fmla="*/ 2294043 h 2309044"/>
                  <a:gd name="connsiteX14" fmla="*/ 1717382 w 1732383"/>
                  <a:gd name="connsiteY14" fmla="*/ 2058518 h 2309044"/>
                  <a:gd name="connsiteX15" fmla="*/ 1717382 w 1732383"/>
                  <a:gd name="connsiteY15" fmla="*/ 250527 h 2309044"/>
                  <a:gd name="connsiteX16" fmla="*/ 1481857 w 1732383"/>
                  <a:gd name="connsiteY16" fmla="*/ 15002 h 2309044"/>
                  <a:gd name="connsiteX17" fmla="*/ 250527 w 1732383"/>
                  <a:gd name="connsiteY17" fmla="*/ 15002 h 230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2383" h="2309044">
                    <a:moveTo>
                      <a:pt x="1481932" y="2309045"/>
                    </a:moveTo>
                    <a:lnTo>
                      <a:pt x="250527" y="2309045"/>
                    </a:lnTo>
                    <a:cubicBezTo>
                      <a:pt x="112362" y="2309045"/>
                      <a:pt x="0" y="2196683"/>
                      <a:pt x="0" y="2058518"/>
                    </a:cubicBezTo>
                    <a:lnTo>
                      <a:pt x="0" y="250527"/>
                    </a:lnTo>
                    <a:cubicBezTo>
                      <a:pt x="0" y="112362"/>
                      <a:pt x="112437" y="0"/>
                      <a:pt x="250527" y="0"/>
                    </a:cubicBezTo>
                    <a:lnTo>
                      <a:pt x="1481857" y="0"/>
                    </a:lnTo>
                    <a:cubicBezTo>
                      <a:pt x="1620021" y="0"/>
                      <a:pt x="1732383" y="112362"/>
                      <a:pt x="1732383" y="250527"/>
                    </a:cubicBezTo>
                    <a:lnTo>
                      <a:pt x="1732383" y="2058518"/>
                    </a:lnTo>
                    <a:cubicBezTo>
                      <a:pt x="1732459" y="2196683"/>
                      <a:pt x="1620021" y="2309045"/>
                      <a:pt x="1481932" y="2309045"/>
                    </a:cubicBezTo>
                    <a:close/>
                    <a:moveTo>
                      <a:pt x="250527" y="15002"/>
                    </a:moveTo>
                    <a:cubicBezTo>
                      <a:pt x="120688" y="15002"/>
                      <a:pt x="15002" y="120688"/>
                      <a:pt x="15002" y="250527"/>
                    </a:cubicBezTo>
                    <a:lnTo>
                      <a:pt x="15002" y="2058518"/>
                    </a:lnTo>
                    <a:cubicBezTo>
                      <a:pt x="15002" y="2188357"/>
                      <a:pt x="120688" y="2294043"/>
                      <a:pt x="250527" y="2294043"/>
                    </a:cubicBezTo>
                    <a:lnTo>
                      <a:pt x="1481857" y="2294043"/>
                    </a:lnTo>
                    <a:cubicBezTo>
                      <a:pt x="1611696" y="2294043"/>
                      <a:pt x="1717382" y="2188357"/>
                      <a:pt x="1717382" y="2058518"/>
                    </a:cubicBezTo>
                    <a:lnTo>
                      <a:pt x="1717382" y="250527"/>
                    </a:lnTo>
                    <a:cubicBezTo>
                      <a:pt x="1717382" y="120688"/>
                      <a:pt x="1611696" y="15002"/>
                      <a:pt x="1481857" y="15002"/>
                    </a:cubicBezTo>
                    <a:lnTo>
                      <a:pt x="250527" y="15002"/>
                    </a:lnTo>
                    <a:close/>
                  </a:path>
                </a:pathLst>
              </a:custGeom>
              <a:solidFill>
                <a:srgbClr val="808080"/>
              </a:solidFill>
              <a:ln w="7491" cap="flat">
                <a:noFill/>
                <a:prstDash val="solid"/>
                <a:miter/>
              </a:ln>
            </p:spPr>
            <p:txBody>
              <a:bodyPr rtlCol="0" anchor="ctr"/>
              <a:lstStyle/>
              <a:p>
                <a:endParaRPr lang="en-US"/>
              </a:p>
            </p:txBody>
          </p:sp>
        </p:grpSp>
        <p:sp>
          <p:nvSpPr>
            <p:cNvPr id="37" name="TextBox 36">
              <a:extLst>
                <a:ext uri="{FF2B5EF4-FFF2-40B4-BE49-F238E27FC236}">
                  <a16:creationId xmlns:a16="http://schemas.microsoft.com/office/drawing/2014/main" id="{EC8419C4-8E3E-428B-BDBE-78C65F9C8692}"/>
                </a:ext>
              </a:extLst>
            </p:cNvPr>
            <p:cNvSpPr txBox="1"/>
            <p:nvPr/>
          </p:nvSpPr>
          <p:spPr>
            <a:xfrm>
              <a:off x="6914910" y="1203080"/>
              <a:ext cx="1944598" cy="2279789"/>
            </a:xfrm>
            <a:prstGeom prst="rect">
              <a:avLst/>
            </a:prstGeom>
            <a:noFill/>
          </p:spPr>
          <p:txBody>
            <a:bodyPr wrap="square" lIns="0" tIns="0" rIns="0" bIns="0" rtlCol="0">
              <a:spAutoFit/>
            </a:bodyPr>
            <a:lstStyle/>
            <a:p>
              <a:pPr algn="ctr">
                <a:lnSpc>
                  <a:spcPct val="120000"/>
                </a:lnSpc>
              </a:pPr>
              <a:r>
                <a:rPr lang="en-US" sz="2200" b="1" dirty="0">
                  <a:solidFill>
                    <a:srgbClr val="00B050"/>
                  </a:solidFill>
                  <a:latin typeface="Times New Roman" panose="02020603050405020304" pitchFamily="18" charset="0"/>
                  <a:cs typeface="Times New Roman" panose="02020603050405020304" pitchFamily="18" charset="0"/>
                </a:rPr>
                <a:t>TÍNH PHÂN CẤP TRONG CT GDPT 2018</a:t>
              </a:r>
            </a:p>
            <a:p>
              <a:pPr algn="ctr">
                <a:lnSpc>
                  <a:spcPct val="120000"/>
                </a:lnSpc>
              </a:pPr>
              <a:r>
                <a:rPr lang="en-US" sz="2200" b="1" dirty="0">
                  <a:solidFill>
                    <a:srgbClr val="FF0000"/>
                  </a:solidFill>
                  <a:latin typeface="Times New Roman" panose="02020603050405020304" pitchFamily="18" charset="0"/>
                  <a:cs typeface="Times New Roman" panose="02020603050405020304" pitchFamily="18" charset="0"/>
                </a:rPr>
                <a:t>THỰC HIỆN NTN?</a:t>
              </a:r>
              <a:endParaRPr lang="en-MY" sz="2200" b="1" dirty="0">
                <a:solidFill>
                  <a:srgbClr val="FF0000"/>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58901139-ADF6-4260-AC58-CCA7FCB2F12A}"/>
                </a:ext>
              </a:extLst>
            </p:cNvPr>
            <p:cNvSpPr txBox="1"/>
            <p:nvPr/>
          </p:nvSpPr>
          <p:spPr>
            <a:xfrm>
              <a:off x="7871094" y="4349322"/>
              <a:ext cx="1901623" cy="1650592"/>
            </a:xfrm>
            <a:prstGeom prst="rect">
              <a:avLst/>
            </a:prstGeom>
            <a:noFill/>
          </p:spPr>
          <p:txBody>
            <a:bodyPr wrap="square" lIns="0" tIns="0" rIns="0" bIns="0" rtlCol="0">
              <a:spAutoFit/>
            </a:bodyPr>
            <a:lstStyle/>
            <a:p>
              <a:pPr algn="ctr">
                <a:lnSpc>
                  <a:spcPct val="120000"/>
                </a:lnSpc>
              </a:pPr>
              <a:r>
                <a:rPr lang="en-US" sz="2000" b="1" dirty="0">
                  <a:solidFill>
                    <a:srgbClr val="E04843"/>
                  </a:solidFill>
                  <a:latin typeface="Times New Roman" panose="02020603050405020304" pitchFamily="18" charset="0"/>
                  <a:cs typeface="Times New Roman" panose="02020603050405020304" pitchFamily="18" charset="0"/>
                </a:rPr>
                <a:t>VAI TRÒ NHÀ TR</a:t>
              </a:r>
              <a:r>
                <a:rPr lang="vi-VN" sz="2000" b="1" dirty="0">
                  <a:solidFill>
                    <a:srgbClr val="E04843"/>
                  </a:solidFill>
                  <a:latin typeface="Times New Roman" panose="02020603050405020304" pitchFamily="18" charset="0"/>
                  <a:cs typeface="Times New Roman" panose="02020603050405020304" pitchFamily="18" charset="0"/>
                </a:rPr>
                <a:t>Ư</a:t>
              </a:r>
              <a:r>
                <a:rPr lang="en-US" sz="2000" b="1" dirty="0">
                  <a:solidFill>
                    <a:srgbClr val="E04843"/>
                  </a:solidFill>
                  <a:latin typeface="Times New Roman" panose="02020603050405020304" pitchFamily="18" charset="0"/>
                  <a:cs typeface="Times New Roman" panose="02020603050405020304" pitchFamily="18" charset="0"/>
                </a:rPr>
                <a:t>ỜNG GIÁO VIÊN</a:t>
              </a:r>
            </a:p>
            <a:p>
              <a:pPr algn="ctr">
                <a:lnSpc>
                  <a:spcPct val="120000"/>
                </a:lnSpc>
              </a:pPr>
              <a:r>
                <a:rPr lang="en-US" sz="2000" b="1" dirty="0">
                  <a:solidFill>
                    <a:srgbClr val="E04843"/>
                  </a:solidFill>
                  <a:latin typeface="Times New Roman" panose="02020603050405020304" pitchFamily="18" charset="0"/>
                  <a:cs typeface="Times New Roman" panose="02020603050405020304" pitchFamily="18" charset="0"/>
                </a:rPr>
                <a:t>NHƯ THẾ NÀO?</a:t>
              </a:r>
            </a:p>
          </p:txBody>
        </p:sp>
      </p:grpSp>
      <p:sp>
        <p:nvSpPr>
          <p:cNvPr id="3" name="TextBox 2">
            <a:extLst>
              <a:ext uri="{FF2B5EF4-FFF2-40B4-BE49-F238E27FC236}">
                <a16:creationId xmlns:a16="http://schemas.microsoft.com/office/drawing/2014/main" id="{E1E85AEE-734B-42C6-B67A-733E7966C43F}"/>
              </a:ext>
            </a:extLst>
          </p:cNvPr>
          <p:cNvSpPr txBox="1"/>
          <p:nvPr/>
        </p:nvSpPr>
        <p:spPr>
          <a:xfrm>
            <a:off x="3001818" y="632388"/>
            <a:ext cx="2359891" cy="1977464"/>
          </a:xfrm>
          <a:prstGeom prst="rect">
            <a:avLst/>
          </a:prstGeom>
          <a:noFill/>
        </p:spPr>
        <p:txBody>
          <a:bodyPr wrap="square" rtlCol="0">
            <a:spAutoFit/>
          </a:bodyPr>
          <a:lstStyle/>
          <a:p>
            <a:pPr algn="ctr">
              <a:lnSpc>
                <a:spcPct val="120000"/>
              </a:lnSpc>
            </a:pPr>
            <a:endParaRPr lang="en-US" sz="1600" b="1" dirty="0">
              <a:solidFill>
                <a:srgbClr val="088BC5"/>
              </a:solidFill>
              <a:latin typeface="Times New Roman" panose="02020603050405020304" pitchFamily="18" charset="0"/>
              <a:cs typeface="Times New Roman" panose="02020603050405020304" pitchFamily="18" charset="0"/>
            </a:endParaRPr>
          </a:p>
          <a:p>
            <a:pPr algn="ctr">
              <a:lnSpc>
                <a:spcPct val="120000"/>
              </a:lnSpc>
            </a:pPr>
            <a:r>
              <a:rPr lang="en-US" sz="2200" b="1" dirty="0">
                <a:solidFill>
                  <a:srgbClr val="088BC5"/>
                </a:solidFill>
                <a:latin typeface="Times New Roman" panose="02020603050405020304" pitchFamily="18" charset="0"/>
                <a:cs typeface="Times New Roman" panose="02020603050405020304" pitchFamily="18" charset="0"/>
              </a:rPr>
              <a:t>CH</a:t>
            </a:r>
            <a:r>
              <a:rPr lang="vi-VN" sz="2200" b="1" dirty="0">
                <a:solidFill>
                  <a:srgbClr val="088BC5"/>
                </a:solidFill>
                <a:latin typeface="Times New Roman" panose="02020603050405020304" pitchFamily="18" charset="0"/>
                <a:cs typeface="Times New Roman" panose="02020603050405020304" pitchFamily="18" charset="0"/>
              </a:rPr>
              <a:t>Ư</a:t>
            </a:r>
            <a:r>
              <a:rPr lang="en-US" sz="2200" b="1" dirty="0">
                <a:solidFill>
                  <a:srgbClr val="088BC5"/>
                </a:solidFill>
                <a:latin typeface="Times New Roman" panose="02020603050405020304" pitchFamily="18" charset="0"/>
                <a:cs typeface="Times New Roman" panose="02020603050405020304" pitchFamily="18" charset="0"/>
              </a:rPr>
              <a:t>ƠNG TRÌNH PHÁT TRIỂN PC-NL </a:t>
            </a:r>
            <a:r>
              <a:rPr lang="en-US" sz="2200" b="1" dirty="0">
                <a:solidFill>
                  <a:srgbClr val="FF0000"/>
                </a:solidFill>
                <a:latin typeface="Times New Roman" panose="02020603050405020304" pitchFamily="18" charset="0"/>
                <a:cs typeface="Times New Roman" panose="02020603050405020304" pitchFamily="18" charset="0"/>
              </a:rPr>
              <a:t>TÍNH MỞ NTN?</a:t>
            </a:r>
            <a:endParaRPr lang="en-MY" sz="2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470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CE93C8E-DF6E-46B4-8F9C-5C18E9E90CE3}"/>
              </a:ext>
            </a:extLst>
          </p:cNvPr>
          <p:cNvSpPr txBox="1"/>
          <p:nvPr/>
        </p:nvSpPr>
        <p:spPr>
          <a:xfrm>
            <a:off x="1203159" y="180474"/>
            <a:ext cx="9733546" cy="584775"/>
          </a:xfrm>
          <a:prstGeom prst="rect">
            <a:avLst/>
          </a:prstGeom>
          <a:noFill/>
        </p:spPr>
        <p:txBody>
          <a:bodyPr wrap="square" rtlCol="0">
            <a:spAutoFit/>
          </a:bodyPr>
          <a:lstStyle/>
          <a:p>
            <a:pPr algn="ctr"/>
            <a:r>
              <a:rPr lang="en-US" sz="1600" b="1" dirty="0">
                <a:solidFill>
                  <a:srgbClr val="FF0000"/>
                </a:solidFill>
                <a:latin typeface="Arial" panose="020B0604020202020204" pitchFamily="34" charset="0"/>
                <a:cs typeface="Arial" panose="020B0604020202020204" pitchFamily="34" charset="0"/>
              </a:rPr>
              <a:t>H</a:t>
            </a:r>
            <a:r>
              <a:rPr lang="vi-VN" sz="1600" b="1" dirty="0">
                <a:solidFill>
                  <a:srgbClr val="FF0000"/>
                </a:solidFill>
                <a:latin typeface="Arial" panose="020B0604020202020204" pitchFamily="34" charset="0"/>
                <a:cs typeface="Arial" panose="020B0604020202020204" pitchFamily="34" charset="0"/>
              </a:rPr>
              <a:t>Ư</a:t>
            </a:r>
            <a:r>
              <a:rPr lang="en-US" sz="1600" b="1" dirty="0">
                <a:solidFill>
                  <a:srgbClr val="FF0000"/>
                </a:solidFill>
                <a:latin typeface="Arial" panose="020B0604020202020204" pitchFamily="34" charset="0"/>
                <a:cs typeface="Arial" panose="020B0604020202020204" pitchFamily="34" charset="0"/>
              </a:rPr>
              <a:t>ỚNG DẪN XÂY DỰNG KẾ HOẠCH GIÁO DỤC NHÀ TR</a:t>
            </a:r>
            <a:r>
              <a:rPr lang="vi-VN" sz="1600" b="1" dirty="0">
                <a:solidFill>
                  <a:srgbClr val="FF0000"/>
                </a:solidFill>
                <a:latin typeface="Arial" panose="020B0604020202020204" pitchFamily="34" charset="0"/>
                <a:cs typeface="Arial" panose="020B0604020202020204" pitchFamily="34" charset="0"/>
              </a:rPr>
              <a:t>Ư</a:t>
            </a:r>
            <a:r>
              <a:rPr lang="en-US" sz="1600" b="1" dirty="0">
                <a:solidFill>
                  <a:srgbClr val="FF0000"/>
                </a:solidFill>
                <a:latin typeface="Arial" panose="020B0604020202020204" pitchFamily="34" charset="0"/>
                <a:cs typeface="Arial" panose="020B0604020202020204" pitchFamily="34" charset="0"/>
              </a:rPr>
              <a:t>ỜNG CẤP TIỂU HỌC</a:t>
            </a:r>
          </a:p>
          <a:p>
            <a:pPr algn="ctr"/>
            <a:r>
              <a:rPr lang="en-US" sz="1600" b="1" dirty="0">
                <a:solidFill>
                  <a:srgbClr val="FF0000"/>
                </a:solidFill>
                <a:latin typeface="Arial" panose="020B0604020202020204" pitchFamily="34" charset="0"/>
                <a:cs typeface="Arial" panose="020B0604020202020204" pitchFamily="34" charset="0"/>
              </a:rPr>
              <a:t>(</a:t>
            </a:r>
            <a:r>
              <a:rPr lang="en-US" sz="1600" b="1" dirty="0" err="1">
                <a:solidFill>
                  <a:srgbClr val="FF0000"/>
                </a:solidFill>
                <a:latin typeface="Arial" panose="020B0604020202020204" pitchFamily="34" charset="0"/>
                <a:cs typeface="Arial" panose="020B0604020202020204" pitchFamily="34" charset="0"/>
              </a:rPr>
              <a:t>Công</a:t>
            </a:r>
            <a:r>
              <a:rPr lang="en-US" sz="1600" b="1" dirty="0">
                <a:solidFill>
                  <a:srgbClr val="FF0000"/>
                </a:solidFill>
                <a:latin typeface="Arial" panose="020B0604020202020204" pitchFamily="34" charset="0"/>
                <a:cs typeface="Arial" panose="020B0604020202020204" pitchFamily="34" charset="0"/>
              </a:rPr>
              <a:t> </a:t>
            </a:r>
            <a:r>
              <a:rPr lang="en-US" sz="1600" b="1" dirty="0" err="1">
                <a:solidFill>
                  <a:srgbClr val="FF0000"/>
                </a:solidFill>
                <a:latin typeface="Arial" panose="020B0604020202020204" pitchFamily="34" charset="0"/>
                <a:cs typeface="Arial" panose="020B0604020202020204" pitchFamily="34" charset="0"/>
              </a:rPr>
              <a:t>văn</a:t>
            </a:r>
            <a:r>
              <a:rPr lang="en-US" sz="1600" b="1" dirty="0">
                <a:solidFill>
                  <a:srgbClr val="FF0000"/>
                </a:solidFill>
                <a:latin typeface="Arial" panose="020B0604020202020204" pitchFamily="34" charset="0"/>
                <a:cs typeface="Arial" panose="020B0604020202020204" pitchFamily="34" charset="0"/>
              </a:rPr>
              <a:t> </a:t>
            </a:r>
            <a:r>
              <a:rPr lang="en-US" sz="1600" b="1" dirty="0" err="1">
                <a:solidFill>
                  <a:srgbClr val="FF0000"/>
                </a:solidFill>
                <a:latin typeface="Arial" panose="020B0604020202020204" pitchFamily="34" charset="0"/>
                <a:cs typeface="Arial" panose="020B0604020202020204" pitchFamily="34" charset="0"/>
              </a:rPr>
              <a:t>số</a:t>
            </a:r>
            <a:r>
              <a:rPr lang="en-US" sz="1600" b="1" dirty="0">
                <a:solidFill>
                  <a:srgbClr val="FF0000"/>
                </a:solidFill>
                <a:latin typeface="Arial" panose="020B0604020202020204" pitchFamily="34" charset="0"/>
                <a:cs typeface="Arial" panose="020B0604020202020204" pitchFamily="34" charset="0"/>
              </a:rPr>
              <a:t> 2345/BGDĐT-GDTH)</a:t>
            </a:r>
            <a:endParaRPr lang="en-MY" sz="1600" b="1" dirty="0">
              <a:solidFill>
                <a:srgbClr val="FF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1161632-1149-414E-A69E-EF5EB574E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829" y="778559"/>
            <a:ext cx="9707971" cy="6013736"/>
          </a:xfrm>
          <a:prstGeom prst="rect">
            <a:avLst/>
          </a:prstGeom>
          <a:ln>
            <a:solidFill>
              <a:schemeClr val="accent1"/>
            </a:solidFill>
          </a:ln>
        </p:spPr>
      </p:pic>
    </p:spTree>
    <p:extLst>
      <p:ext uri="{BB962C8B-B14F-4D97-AF65-F5344CB8AC3E}">
        <p14:creationId xmlns:p14="http://schemas.microsoft.com/office/powerpoint/2010/main" val="3583968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CE93C8E-DF6E-46B4-8F9C-5C18E9E90CE3}"/>
              </a:ext>
            </a:extLst>
          </p:cNvPr>
          <p:cNvSpPr txBox="1"/>
          <p:nvPr/>
        </p:nvSpPr>
        <p:spPr>
          <a:xfrm>
            <a:off x="1175782" y="0"/>
            <a:ext cx="9733546" cy="584775"/>
          </a:xfrm>
          <a:prstGeom prst="rect">
            <a:avLst/>
          </a:prstGeom>
          <a:noFill/>
        </p:spPr>
        <p:txBody>
          <a:bodyPr wrap="square" rtlCol="0">
            <a:spAutoFit/>
          </a:bodyPr>
          <a:lstStyle/>
          <a:p>
            <a:pPr algn="ctr"/>
            <a:r>
              <a:rPr lang="en-US" sz="1600" b="1" dirty="0">
                <a:solidFill>
                  <a:srgbClr val="FF0000"/>
                </a:solidFill>
                <a:latin typeface="Arial" panose="020B0604020202020204" pitchFamily="34" charset="0"/>
                <a:cs typeface="Arial" panose="020B0604020202020204" pitchFamily="34" charset="0"/>
              </a:rPr>
              <a:t>H</a:t>
            </a:r>
            <a:r>
              <a:rPr lang="vi-VN" sz="1600" b="1" dirty="0">
                <a:solidFill>
                  <a:srgbClr val="FF0000"/>
                </a:solidFill>
                <a:latin typeface="Arial" panose="020B0604020202020204" pitchFamily="34" charset="0"/>
                <a:cs typeface="Arial" panose="020B0604020202020204" pitchFamily="34" charset="0"/>
              </a:rPr>
              <a:t>Ư</a:t>
            </a:r>
            <a:r>
              <a:rPr lang="en-US" sz="1600" b="1" dirty="0">
                <a:solidFill>
                  <a:srgbClr val="FF0000"/>
                </a:solidFill>
                <a:latin typeface="Arial" panose="020B0604020202020204" pitchFamily="34" charset="0"/>
                <a:cs typeface="Arial" panose="020B0604020202020204" pitchFamily="34" charset="0"/>
              </a:rPr>
              <a:t>ỚNG DẪN XÂY DỰNG KẾ HOẠCH GIÁO DỤC NHÀ TR</a:t>
            </a:r>
            <a:r>
              <a:rPr lang="vi-VN" sz="1600" b="1" dirty="0">
                <a:solidFill>
                  <a:srgbClr val="FF0000"/>
                </a:solidFill>
                <a:latin typeface="Arial" panose="020B0604020202020204" pitchFamily="34" charset="0"/>
                <a:cs typeface="Arial" panose="020B0604020202020204" pitchFamily="34" charset="0"/>
              </a:rPr>
              <a:t>Ư</a:t>
            </a:r>
            <a:r>
              <a:rPr lang="en-US" sz="1600" b="1" dirty="0">
                <a:solidFill>
                  <a:srgbClr val="FF0000"/>
                </a:solidFill>
                <a:latin typeface="Arial" panose="020B0604020202020204" pitchFamily="34" charset="0"/>
                <a:cs typeface="Arial" panose="020B0604020202020204" pitchFamily="34" charset="0"/>
              </a:rPr>
              <a:t>ỜNG CẤP TIỂU HỌC</a:t>
            </a:r>
          </a:p>
          <a:p>
            <a:pPr algn="ctr"/>
            <a:r>
              <a:rPr lang="en-US" sz="1600" b="1" dirty="0">
                <a:solidFill>
                  <a:srgbClr val="FF0000"/>
                </a:solidFill>
                <a:latin typeface="Arial" panose="020B0604020202020204" pitchFamily="34" charset="0"/>
                <a:cs typeface="Arial" panose="020B0604020202020204" pitchFamily="34" charset="0"/>
              </a:rPr>
              <a:t>(</a:t>
            </a:r>
            <a:r>
              <a:rPr lang="en-US" sz="1600" b="1" dirty="0" err="1">
                <a:solidFill>
                  <a:srgbClr val="FF0000"/>
                </a:solidFill>
                <a:latin typeface="Arial" panose="020B0604020202020204" pitchFamily="34" charset="0"/>
                <a:cs typeface="Arial" panose="020B0604020202020204" pitchFamily="34" charset="0"/>
              </a:rPr>
              <a:t>Công</a:t>
            </a:r>
            <a:r>
              <a:rPr lang="en-US" sz="1600" b="1" dirty="0">
                <a:solidFill>
                  <a:srgbClr val="FF0000"/>
                </a:solidFill>
                <a:latin typeface="Arial" panose="020B0604020202020204" pitchFamily="34" charset="0"/>
                <a:cs typeface="Arial" panose="020B0604020202020204" pitchFamily="34" charset="0"/>
              </a:rPr>
              <a:t> </a:t>
            </a:r>
            <a:r>
              <a:rPr lang="en-US" sz="1600" b="1" dirty="0" err="1">
                <a:solidFill>
                  <a:srgbClr val="FF0000"/>
                </a:solidFill>
                <a:latin typeface="Arial" panose="020B0604020202020204" pitchFamily="34" charset="0"/>
                <a:cs typeface="Arial" panose="020B0604020202020204" pitchFamily="34" charset="0"/>
              </a:rPr>
              <a:t>văn</a:t>
            </a:r>
            <a:r>
              <a:rPr lang="en-US" sz="1600" b="1" dirty="0">
                <a:solidFill>
                  <a:srgbClr val="FF0000"/>
                </a:solidFill>
                <a:latin typeface="Arial" panose="020B0604020202020204" pitchFamily="34" charset="0"/>
                <a:cs typeface="Arial" panose="020B0604020202020204" pitchFamily="34" charset="0"/>
              </a:rPr>
              <a:t> </a:t>
            </a:r>
            <a:r>
              <a:rPr lang="en-US" sz="1600" b="1" dirty="0" err="1">
                <a:solidFill>
                  <a:srgbClr val="FF0000"/>
                </a:solidFill>
                <a:latin typeface="Arial" panose="020B0604020202020204" pitchFamily="34" charset="0"/>
                <a:cs typeface="Arial" panose="020B0604020202020204" pitchFamily="34" charset="0"/>
              </a:rPr>
              <a:t>số</a:t>
            </a:r>
            <a:r>
              <a:rPr lang="en-US" sz="1600" b="1" dirty="0">
                <a:solidFill>
                  <a:srgbClr val="FF0000"/>
                </a:solidFill>
                <a:latin typeface="Arial" panose="020B0604020202020204" pitchFamily="34" charset="0"/>
                <a:cs typeface="Arial" panose="020B0604020202020204" pitchFamily="34" charset="0"/>
              </a:rPr>
              <a:t> 2345/BGDĐT-GDTH)</a:t>
            </a:r>
            <a:endParaRPr lang="en-MY" sz="1600" b="1" dirty="0">
              <a:solidFill>
                <a:srgbClr val="FF000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E249D14-3A6B-4BE5-BC49-B044775BD083}"/>
              </a:ext>
            </a:extLst>
          </p:cNvPr>
          <p:cNvPicPr>
            <a:picLocks noChangeAspect="1"/>
          </p:cNvPicPr>
          <p:nvPr/>
        </p:nvPicPr>
        <p:blipFill>
          <a:blip r:embed="rId3"/>
          <a:stretch>
            <a:fillRect/>
          </a:stretch>
        </p:blipFill>
        <p:spPr>
          <a:xfrm>
            <a:off x="306626" y="696718"/>
            <a:ext cx="11498442" cy="2112188"/>
          </a:xfrm>
          <a:prstGeom prst="rect">
            <a:avLst/>
          </a:prstGeom>
        </p:spPr>
      </p:pic>
      <p:pic>
        <p:nvPicPr>
          <p:cNvPr id="4" name="Picture 3">
            <a:extLst>
              <a:ext uri="{FF2B5EF4-FFF2-40B4-BE49-F238E27FC236}">
                <a16:creationId xmlns:a16="http://schemas.microsoft.com/office/drawing/2014/main" id="{95E4AAA8-4EFB-45BE-A751-99BBF0C0FD26}"/>
              </a:ext>
            </a:extLst>
          </p:cNvPr>
          <p:cNvPicPr>
            <a:picLocks noChangeAspect="1"/>
          </p:cNvPicPr>
          <p:nvPr/>
        </p:nvPicPr>
        <p:blipFill>
          <a:blip r:embed="rId4"/>
          <a:stretch>
            <a:fillRect/>
          </a:stretch>
        </p:blipFill>
        <p:spPr>
          <a:xfrm rot="5400000">
            <a:off x="5116034" y="-2024547"/>
            <a:ext cx="1879628" cy="11706510"/>
          </a:xfrm>
          <a:prstGeom prst="rect">
            <a:avLst/>
          </a:prstGeom>
        </p:spPr>
      </p:pic>
      <p:pic>
        <p:nvPicPr>
          <p:cNvPr id="5" name="Picture 4">
            <a:extLst>
              <a:ext uri="{FF2B5EF4-FFF2-40B4-BE49-F238E27FC236}">
                <a16:creationId xmlns:a16="http://schemas.microsoft.com/office/drawing/2014/main" id="{73502593-301A-449F-9960-46F794B3346E}"/>
              </a:ext>
            </a:extLst>
          </p:cNvPr>
          <p:cNvPicPr>
            <a:picLocks noChangeAspect="1"/>
          </p:cNvPicPr>
          <p:nvPr/>
        </p:nvPicPr>
        <p:blipFill>
          <a:blip r:embed="rId5"/>
          <a:stretch>
            <a:fillRect/>
          </a:stretch>
        </p:blipFill>
        <p:spPr>
          <a:xfrm rot="5400000">
            <a:off x="5075204" y="35051"/>
            <a:ext cx="1999616" cy="11646283"/>
          </a:xfrm>
          <a:prstGeom prst="rect">
            <a:avLst/>
          </a:prstGeom>
        </p:spPr>
      </p:pic>
    </p:spTree>
    <p:extLst>
      <p:ext uri="{BB962C8B-B14F-4D97-AF65-F5344CB8AC3E}">
        <p14:creationId xmlns:p14="http://schemas.microsoft.com/office/powerpoint/2010/main" val="3708480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5">
            <a:extLst>
              <a:ext uri="{FF2B5EF4-FFF2-40B4-BE49-F238E27FC236}">
                <a16:creationId xmlns:a16="http://schemas.microsoft.com/office/drawing/2014/main" id="{2CA0A271-CB63-47B1-BD5C-A9A50B8BD958}"/>
              </a:ext>
            </a:extLst>
          </p:cNvPr>
          <p:cNvSpPr txBox="1">
            <a:spLocks noChangeArrowheads="1"/>
          </p:cNvSpPr>
          <p:nvPr/>
        </p:nvSpPr>
        <p:spPr bwMode="auto">
          <a:xfrm>
            <a:off x="628073" y="1279959"/>
            <a:ext cx="11092873" cy="5401479"/>
          </a:xfrm>
          <a:prstGeom prst="rect">
            <a:avLst/>
          </a:prstGeom>
          <a:solidFill>
            <a:srgbClr val="0070C0"/>
          </a:solidFill>
          <a:ln>
            <a:noFill/>
          </a:ln>
        </p:spPr>
        <p:txBody>
          <a:bodyPr wrap="square">
            <a:spAutoFit/>
          </a:bodyPr>
          <a:lstStyle>
            <a:lvl1pPr marL="406400"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r>
              <a:rPr lang="en-US" sz="2000" b="1" dirty="0">
                <a:solidFill>
                  <a:srgbClr val="004D86"/>
                </a:solidFill>
                <a:highlight>
                  <a:srgbClr val="FFFF00"/>
                </a:highlight>
                <a:latin typeface="Times New Roman" panose="02020603050405020304" pitchFamily="18" charset="0"/>
                <a:cs typeface="Times New Roman" panose="02020603050405020304" pitchFamily="18" charset="0"/>
              </a:rPr>
              <a:t>Theo </a:t>
            </a:r>
            <a:r>
              <a:rPr lang="en-US" sz="2000" b="1" dirty="0" err="1">
                <a:solidFill>
                  <a:srgbClr val="004D86"/>
                </a:solidFill>
                <a:highlight>
                  <a:srgbClr val="FFFF00"/>
                </a:highlight>
                <a:latin typeface="Times New Roman" panose="02020603050405020304" pitchFamily="18" charset="0"/>
                <a:cs typeface="Times New Roman" panose="02020603050405020304" pitchFamily="18" charset="0"/>
              </a:rPr>
              <a:t>khoản</a:t>
            </a:r>
            <a:r>
              <a:rPr lang="en-US" sz="2000" b="1" dirty="0">
                <a:solidFill>
                  <a:srgbClr val="004D86"/>
                </a:solidFill>
                <a:highlight>
                  <a:srgbClr val="FFFF00"/>
                </a:highlight>
                <a:latin typeface="Times New Roman" panose="02020603050405020304" pitchFamily="18" charset="0"/>
                <a:cs typeface="Times New Roman" panose="02020603050405020304" pitchFamily="18" charset="0"/>
              </a:rPr>
              <a:t> 2, </a:t>
            </a:r>
            <a:r>
              <a:rPr lang="en-US" sz="2000" b="1" dirty="0" err="1">
                <a:solidFill>
                  <a:srgbClr val="004D86"/>
                </a:solidFill>
                <a:highlight>
                  <a:srgbClr val="FFFF00"/>
                </a:highlight>
                <a:latin typeface="Times New Roman" panose="02020603050405020304" pitchFamily="18" charset="0"/>
                <a:cs typeface="Times New Roman" panose="02020603050405020304" pitchFamily="18" charset="0"/>
              </a:rPr>
              <a:t>Điều</a:t>
            </a:r>
            <a:r>
              <a:rPr lang="en-US" sz="2000" b="1" dirty="0">
                <a:solidFill>
                  <a:srgbClr val="004D86"/>
                </a:solidFill>
                <a:highlight>
                  <a:srgbClr val="FFFF00"/>
                </a:highlight>
                <a:latin typeface="Times New Roman" panose="02020603050405020304" pitchFamily="18" charset="0"/>
                <a:cs typeface="Times New Roman" panose="02020603050405020304" pitchFamily="18" charset="0"/>
              </a:rPr>
              <a:t> 3: </a:t>
            </a:r>
            <a:r>
              <a:rPr lang="vi-VN" sz="2000" dirty="0">
                <a:solidFill>
                  <a:schemeClr val="bg1"/>
                </a:solidFill>
                <a:latin typeface="Times New Roman" panose="02020603050405020304" pitchFamily="18" charset="0"/>
                <a:cs typeface="Times New Roman" panose="02020603050405020304" pitchFamily="18" charset="0"/>
              </a:rPr>
              <a:t>Kế hoạch giáo dục của nhà trường là kế hoạch tổ chức các hoạt động giáo dục của cơ sở giáo dục thực hiện chương trình giáo dục mầm non, chương trình giáo dục phổ thông do Bộ trưởng Bộ Giáo dục và Đào tạo ban hành.</a:t>
            </a:r>
            <a:endParaRPr lang="en-US" sz="2000" dirty="0">
              <a:solidFill>
                <a:schemeClr val="bg1"/>
              </a:solidFill>
              <a:latin typeface="Times New Roman" panose="02020603050405020304" pitchFamily="18" charset="0"/>
              <a:cs typeface="Times New Roman" panose="02020603050405020304" pitchFamily="18" charset="0"/>
            </a:endParaRPr>
          </a:p>
          <a:p>
            <a:r>
              <a:rPr lang="en-US" sz="2000" b="1" dirty="0">
                <a:solidFill>
                  <a:srgbClr val="004D86"/>
                </a:solidFill>
                <a:highlight>
                  <a:srgbClr val="FFFF00"/>
                </a:highlight>
                <a:latin typeface="Times New Roman" panose="02020603050405020304" pitchFamily="18" charset="0"/>
                <a:cs typeface="Times New Roman" panose="02020603050405020304" pitchFamily="18" charset="0"/>
              </a:rPr>
              <a:t>Theo </a:t>
            </a:r>
            <a:r>
              <a:rPr lang="en-US" sz="2000" b="1" dirty="0" err="1">
                <a:solidFill>
                  <a:srgbClr val="004D86"/>
                </a:solidFill>
                <a:highlight>
                  <a:srgbClr val="FFFF00"/>
                </a:highlight>
                <a:latin typeface="Times New Roman" panose="02020603050405020304" pitchFamily="18" charset="0"/>
                <a:cs typeface="Times New Roman" panose="02020603050405020304" pitchFamily="18" charset="0"/>
              </a:rPr>
              <a:t>Khoản</a:t>
            </a:r>
            <a:r>
              <a:rPr lang="en-US" sz="2000" b="1" dirty="0">
                <a:solidFill>
                  <a:srgbClr val="004D86"/>
                </a:solidFill>
                <a:highlight>
                  <a:srgbClr val="FFFF00"/>
                </a:highlight>
                <a:latin typeface="Times New Roman" panose="02020603050405020304" pitchFamily="18" charset="0"/>
                <a:cs typeface="Times New Roman" panose="02020603050405020304" pitchFamily="18" charset="0"/>
              </a:rPr>
              <a:t> 2 </a:t>
            </a:r>
            <a:r>
              <a:rPr lang="en-US" sz="2000" b="1" dirty="0" err="1">
                <a:solidFill>
                  <a:srgbClr val="004D86"/>
                </a:solidFill>
                <a:highlight>
                  <a:srgbClr val="FFFF00"/>
                </a:highlight>
                <a:latin typeface="Times New Roman" panose="02020603050405020304" pitchFamily="18" charset="0"/>
                <a:cs typeface="Times New Roman" panose="02020603050405020304" pitchFamily="18" charset="0"/>
              </a:rPr>
              <a:t>Điều</a:t>
            </a:r>
            <a:r>
              <a:rPr lang="en-US" sz="2000" b="1" dirty="0">
                <a:solidFill>
                  <a:srgbClr val="004D86"/>
                </a:solidFill>
                <a:highlight>
                  <a:srgbClr val="FFFF00"/>
                </a:highlight>
                <a:latin typeface="Times New Roman" panose="02020603050405020304" pitchFamily="18" charset="0"/>
                <a:cs typeface="Times New Roman" panose="02020603050405020304" pitchFamily="18" charset="0"/>
              </a:rPr>
              <a:t> 6: </a:t>
            </a:r>
            <a:r>
              <a:rPr lang="vi-VN" sz="2000" dirty="0">
                <a:solidFill>
                  <a:schemeClr val="bg1"/>
                </a:solidFill>
                <a:latin typeface="Times New Roman" panose="02020603050405020304" pitchFamily="18" charset="0"/>
                <a:cs typeface="Times New Roman" panose="02020603050405020304" pitchFamily="18" charset="0"/>
              </a:rPr>
              <a:t>Cơ sở giáo dục được chủ động liên kết với các cơ sở giáo dục đại học, cơ sở nghiên cứu, cơ sở giáo dục nghề nghiệp, doanh nghiệp, hộ kinh doanh, các tổ chức, cá nhân và gia đình học sinh để tổ chức các hoạt động giáo dục phù hợp với điều kiện của địa phương theo quy định của pháp luật.</a:t>
            </a:r>
            <a:endParaRPr lang="en-US" sz="2000" dirty="0">
              <a:solidFill>
                <a:schemeClr val="bg1"/>
              </a:solidFill>
              <a:latin typeface="Times New Roman" panose="02020603050405020304" pitchFamily="18" charset="0"/>
              <a:cs typeface="Times New Roman" panose="02020603050405020304" pitchFamily="18" charset="0"/>
            </a:endParaRPr>
          </a:p>
          <a:p>
            <a:r>
              <a:rPr lang="en-US" sz="2000" b="1" dirty="0">
                <a:solidFill>
                  <a:srgbClr val="004D86"/>
                </a:solidFill>
                <a:highlight>
                  <a:srgbClr val="FFFF00"/>
                </a:highlight>
                <a:latin typeface="Times New Roman" panose="02020603050405020304" pitchFamily="18" charset="0"/>
                <a:cs typeface="Times New Roman" panose="02020603050405020304" pitchFamily="18" charset="0"/>
              </a:rPr>
              <a:t>Theo </a:t>
            </a:r>
            <a:r>
              <a:rPr lang="en-US" sz="2000" b="1" dirty="0" err="1">
                <a:solidFill>
                  <a:srgbClr val="004D86"/>
                </a:solidFill>
                <a:highlight>
                  <a:srgbClr val="FFFF00"/>
                </a:highlight>
                <a:latin typeface="Times New Roman" panose="02020603050405020304" pitchFamily="18" charset="0"/>
                <a:cs typeface="Times New Roman" panose="02020603050405020304" pitchFamily="18" charset="0"/>
              </a:rPr>
              <a:t>Khoản</a:t>
            </a:r>
            <a:r>
              <a:rPr lang="en-US" sz="2000" b="1" dirty="0">
                <a:solidFill>
                  <a:srgbClr val="004D86"/>
                </a:solidFill>
                <a:highlight>
                  <a:srgbClr val="FFFF00"/>
                </a:highlight>
                <a:latin typeface="Times New Roman" panose="02020603050405020304" pitchFamily="18" charset="0"/>
                <a:cs typeface="Times New Roman" panose="02020603050405020304" pitchFamily="18" charset="0"/>
              </a:rPr>
              <a:t> 3 </a:t>
            </a:r>
            <a:r>
              <a:rPr lang="en-US" sz="2000" b="1" dirty="0" err="1">
                <a:solidFill>
                  <a:srgbClr val="004D86"/>
                </a:solidFill>
                <a:highlight>
                  <a:srgbClr val="FFFF00"/>
                </a:highlight>
                <a:latin typeface="Times New Roman" panose="02020603050405020304" pitchFamily="18" charset="0"/>
                <a:cs typeface="Times New Roman" panose="02020603050405020304" pitchFamily="18" charset="0"/>
              </a:rPr>
              <a:t>Điều</a:t>
            </a:r>
            <a:r>
              <a:rPr lang="en-US" sz="2000" b="1" dirty="0">
                <a:solidFill>
                  <a:srgbClr val="004D86"/>
                </a:solidFill>
                <a:highlight>
                  <a:srgbClr val="FFFF00"/>
                </a:highlight>
                <a:latin typeface="Times New Roman" panose="02020603050405020304" pitchFamily="18" charset="0"/>
                <a:cs typeface="Times New Roman" panose="02020603050405020304" pitchFamily="18" charset="0"/>
              </a:rPr>
              <a:t> 7: </a:t>
            </a:r>
            <a:r>
              <a:rPr lang="vi-VN" sz="2000" dirty="0">
                <a:solidFill>
                  <a:schemeClr val="bg1"/>
                </a:solidFill>
                <a:latin typeface="Times New Roman" panose="02020603050405020304" pitchFamily="18" charset="0"/>
                <a:cs typeface="Times New Roman" panose="02020603050405020304" pitchFamily="18" charset="0"/>
              </a:rPr>
              <a:t>Mức thu các khoản thu dịch vụ phục vụ, hỗ trợ hoạt động giáo dục ngoài học phí đáp ứng nhu cầu người học của cơ sở giáo dục được thực hiện theo nghị quyết của Hội đồng nhân dân cấp tỉnh trên cơ sở đề nghị của Ủy ban nhân dân cấp tỉnh phù hợp với điều kiện thực tế của địa phương.</a:t>
            </a:r>
            <a:endParaRPr lang="en-US" sz="2000" dirty="0">
              <a:solidFill>
                <a:schemeClr val="bg1"/>
              </a:solidFill>
              <a:latin typeface="Times New Roman" panose="02020603050405020304" pitchFamily="18" charset="0"/>
              <a:cs typeface="Times New Roman" panose="02020603050405020304" pitchFamily="18" charset="0"/>
            </a:endParaRPr>
          </a:p>
          <a:p>
            <a:r>
              <a:rPr lang="en-US" sz="2000" b="1" dirty="0" err="1">
                <a:solidFill>
                  <a:srgbClr val="004D86"/>
                </a:solidFill>
                <a:highlight>
                  <a:srgbClr val="FFFF00"/>
                </a:highlight>
                <a:latin typeface="Times New Roman" panose="02020603050405020304" pitchFamily="18" charset="0"/>
                <a:cs typeface="Times New Roman" panose="02020603050405020304" pitchFamily="18" charset="0"/>
              </a:rPr>
              <a:t>Khoản</a:t>
            </a:r>
            <a:r>
              <a:rPr lang="en-US" sz="2000" b="1" dirty="0">
                <a:solidFill>
                  <a:srgbClr val="004D86"/>
                </a:solidFill>
                <a:highlight>
                  <a:srgbClr val="FFFF00"/>
                </a:highlight>
                <a:latin typeface="Times New Roman" panose="02020603050405020304" pitchFamily="18" charset="0"/>
                <a:cs typeface="Times New Roman" panose="02020603050405020304" pitchFamily="18" charset="0"/>
              </a:rPr>
              <a:t> 2 </a:t>
            </a:r>
            <a:r>
              <a:rPr lang="en-US" sz="2000" b="1" dirty="0" err="1">
                <a:solidFill>
                  <a:srgbClr val="004D86"/>
                </a:solidFill>
                <a:highlight>
                  <a:srgbClr val="FFFF00"/>
                </a:highlight>
                <a:latin typeface="Times New Roman" panose="02020603050405020304" pitchFamily="18" charset="0"/>
                <a:cs typeface="Times New Roman" panose="02020603050405020304" pitchFamily="18" charset="0"/>
              </a:rPr>
              <a:t>Điều</a:t>
            </a:r>
            <a:r>
              <a:rPr lang="en-US" sz="2000" b="1" dirty="0">
                <a:solidFill>
                  <a:srgbClr val="004D86"/>
                </a:solidFill>
                <a:highlight>
                  <a:srgbClr val="FFFF00"/>
                </a:highlight>
                <a:latin typeface="Times New Roman" panose="02020603050405020304" pitchFamily="18" charset="0"/>
                <a:cs typeface="Times New Roman" panose="02020603050405020304" pitchFamily="18" charset="0"/>
              </a:rPr>
              <a:t> 18: </a:t>
            </a:r>
            <a:r>
              <a:rPr lang="vi-VN" sz="2000" dirty="0">
                <a:solidFill>
                  <a:schemeClr val="bg1"/>
                </a:solidFill>
                <a:latin typeface="Times New Roman" panose="02020603050405020304" pitchFamily="18" charset="0"/>
                <a:cs typeface="Times New Roman" panose="02020603050405020304" pitchFamily="18" charset="0"/>
              </a:rPr>
              <a:t>Ủy ban nhân dân cấp tỉnh có trách nhiệm đề nghị Hội đồng nhân dân cấp tỉnh xem xét, phê duyệt mức thu các khoản thu dịch vụ phục vụ, hỗ trợ hoạt động giáo dục ngoài học phí của cơ sở giáo dục; có cơ chế, chính sách khuyến khích, khen thưởng các tổ chức, cá nhân tại địa phương phối hợp với các cơ sở giáo dục công lập theo thẩm quyền quản lý trong việc tổ chức các hoạt động giáo dục theo quy định của pháp luật.</a:t>
            </a:r>
          </a:p>
        </p:txBody>
      </p:sp>
      <p:sp>
        <p:nvSpPr>
          <p:cNvPr id="38915" name="Slide Number Placeholder 1">
            <a:extLst>
              <a:ext uri="{FF2B5EF4-FFF2-40B4-BE49-F238E27FC236}">
                <a16:creationId xmlns:a16="http://schemas.microsoft.com/office/drawing/2014/main" id="{ED3914F6-C35C-45E8-8890-3788B54574A7}"/>
              </a:ext>
            </a:extLst>
          </p:cNvPr>
          <p:cNvSpPr>
            <a:spLocks noGrp="1" noChangeArrowheads="1"/>
          </p:cNvSpPr>
          <p:nvPr>
            <p:ph type="sldNum" sz="quarter" idx="12"/>
          </p:nvPr>
        </p:nvSpPr>
        <p:spPr bwMode="auto">
          <a:xfrm>
            <a:off x="11204575" y="6188075"/>
            <a:ext cx="6826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fld id="{6F9BF523-1331-4ECA-AA4E-EE24C7C6792B}" type="slidenum">
              <a:rPr lang="vi-VN" altLang="vi-VN">
                <a:solidFill>
                  <a:schemeClr val="accent1"/>
                </a:solidFill>
                <a:latin typeface="Arial" panose="020B0604020202020204" pitchFamily="34" charset="0"/>
              </a:rPr>
              <a:pPr>
                <a:spcBef>
                  <a:spcPct val="0"/>
                </a:spcBef>
                <a:buClrTx/>
                <a:buSzTx/>
                <a:buFontTx/>
                <a:buNone/>
              </a:pPr>
              <a:t>32</a:t>
            </a:fld>
            <a:endParaRPr lang="vi-VN" altLang="vi-VN">
              <a:solidFill>
                <a:schemeClr val="accent1"/>
              </a:solidFill>
              <a:latin typeface="Arial" panose="020B0604020202020204" pitchFamily="34" charset="0"/>
            </a:endParaRPr>
          </a:p>
        </p:txBody>
      </p:sp>
      <p:sp>
        <p:nvSpPr>
          <p:cNvPr id="38916" name="TextBox 6">
            <a:extLst>
              <a:ext uri="{FF2B5EF4-FFF2-40B4-BE49-F238E27FC236}">
                <a16:creationId xmlns:a16="http://schemas.microsoft.com/office/drawing/2014/main" id="{B35C1C5A-70B7-458C-9525-5564A0613D6E}"/>
              </a:ext>
            </a:extLst>
          </p:cNvPr>
          <p:cNvSpPr txBox="1">
            <a:spLocks noChangeArrowheads="1"/>
          </p:cNvSpPr>
          <p:nvPr/>
        </p:nvSpPr>
        <p:spPr bwMode="auto">
          <a:xfrm>
            <a:off x="1066800" y="76200"/>
            <a:ext cx="10744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buFont typeface="Wingdings 3" panose="05040102010807070707" pitchFamily="18" charset="2"/>
              <a:buNone/>
            </a:pPr>
            <a:r>
              <a:rPr lang="en-US" altLang="vi-VN" sz="2800" b="1" dirty="0">
                <a:solidFill>
                  <a:srgbClr val="8E0000"/>
                </a:solidFill>
                <a:latin typeface="Arial" panose="020B0604020202020204" pitchFamily="34" charset="0"/>
                <a:cs typeface="Arial" panose="020B0604020202020204" pitchFamily="34" charset="0"/>
              </a:rPr>
              <a:t>Theo </a:t>
            </a:r>
            <a:r>
              <a:rPr lang="en-US" altLang="vi-VN" sz="2800" b="1" dirty="0" err="1">
                <a:solidFill>
                  <a:srgbClr val="8E0000"/>
                </a:solidFill>
                <a:latin typeface="Arial" panose="020B0604020202020204" pitchFamily="34" charset="0"/>
                <a:cs typeface="Arial" panose="020B0604020202020204" pitchFamily="34" charset="0"/>
              </a:rPr>
              <a:t>Nghị</a:t>
            </a:r>
            <a:r>
              <a:rPr lang="en-US" altLang="vi-VN" sz="2800" b="1" dirty="0">
                <a:solidFill>
                  <a:srgbClr val="8E0000"/>
                </a:solidFill>
                <a:latin typeface="Arial" panose="020B0604020202020204" pitchFamily="34" charset="0"/>
                <a:cs typeface="Arial" panose="020B0604020202020204" pitchFamily="34" charset="0"/>
              </a:rPr>
              <a:t> </a:t>
            </a:r>
            <a:r>
              <a:rPr lang="en-US" altLang="vi-VN" sz="2800" b="1" dirty="0" err="1">
                <a:solidFill>
                  <a:srgbClr val="8E0000"/>
                </a:solidFill>
                <a:latin typeface="Arial" panose="020B0604020202020204" pitchFamily="34" charset="0"/>
                <a:cs typeface="Arial" panose="020B0604020202020204" pitchFamily="34" charset="0"/>
              </a:rPr>
              <a:t>định</a:t>
            </a:r>
            <a:r>
              <a:rPr lang="en-US" altLang="vi-VN" sz="2800" b="1" dirty="0">
                <a:solidFill>
                  <a:srgbClr val="8E0000"/>
                </a:solidFill>
                <a:latin typeface="Arial" panose="020B0604020202020204" pitchFamily="34" charset="0"/>
                <a:cs typeface="Arial" panose="020B0604020202020204" pitchFamily="34" charset="0"/>
              </a:rPr>
              <a:t> </a:t>
            </a:r>
            <a:r>
              <a:rPr lang="en-US" altLang="vi-VN" sz="2800" b="1" dirty="0" err="1">
                <a:solidFill>
                  <a:srgbClr val="8E0000"/>
                </a:solidFill>
                <a:latin typeface="Arial" panose="020B0604020202020204" pitchFamily="34" charset="0"/>
                <a:cs typeface="Arial" panose="020B0604020202020204" pitchFamily="34" charset="0"/>
              </a:rPr>
              <a:t>số</a:t>
            </a:r>
            <a:r>
              <a:rPr lang="en-US" altLang="vi-VN" sz="2800" b="1" dirty="0">
                <a:solidFill>
                  <a:srgbClr val="8E0000"/>
                </a:solidFill>
                <a:latin typeface="Arial" panose="020B0604020202020204" pitchFamily="34" charset="0"/>
                <a:cs typeface="Arial" panose="020B0604020202020204" pitchFamily="34" charset="0"/>
              </a:rPr>
              <a:t> 24/2021/NĐ-CP </a:t>
            </a:r>
            <a:r>
              <a:rPr lang="en-US" altLang="vi-VN" sz="2800" b="1" dirty="0" err="1">
                <a:solidFill>
                  <a:srgbClr val="8E0000"/>
                </a:solidFill>
                <a:latin typeface="Arial" panose="020B0604020202020204" pitchFamily="34" charset="0"/>
                <a:cs typeface="Arial" panose="020B0604020202020204" pitchFamily="34" charset="0"/>
              </a:rPr>
              <a:t>quy</a:t>
            </a:r>
            <a:r>
              <a:rPr lang="en-US" altLang="vi-VN" sz="2800" b="1" dirty="0">
                <a:solidFill>
                  <a:srgbClr val="8E0000"/>
                </a:solidFill>
                <a:latin typeface="Arial" panose="020B0604020202020204" pitchFamily="34" charset="0"/>
                <a:cs typeface="Arial" panose="020B0604020202020204" pitchFamily="34" charset="0"/>
              </a:rPr>
              <a:t> </a:t>
            </a:r>
            <a:r>
              <a:rPr lang="en-US" altLang="vi-VN" sz="2800" b="1" dirty="0" err="1">
                <a:solidFill>
                  <a:srgbClr val="8E0000"/>
                </a:solidFill>
                <a:latin typeface="Arial" panose="020B0604020202020204" pitchFamily="34" charset="0"/>
                <a:cs typeface="Arial" panose="020B0604020202020204" pitchFamily="34" charset="0"/>
              </a:rPr>
              <a:t>định</a:t>
            </a:r>
            <a:r>
              <a:rPr lang="en-US" altLang="vi-VN" sz="2800" b="1" dirty="0">
                <a:solidFill>
                  <a:srgbClr val="8E0000"/>
                </a:solidFill>
                <a:latin typeface="Arial" panose="020B0604020202020204" pitchFamily="34" charset="0"/>
                <a:cs typeface="Arial" panose="020B0604020202020204" pitchFamily="34" charset="0"/>
              </a:rPr>
              <a:t> </a:t>
            </a:r>
            <a:r>
              <a:rPr lang="en-US" altLang="vi-VN" sz="2800" b="1" dirty="0" err="1">
                <a:solidFill>
                  <a:srgbClr val="8E0000"/>
                </a:solidFill>
                <a:latin typeface="Arial" panose="020B0604020202020204" pitchFamily="34" charset="0"/>
                <a:cs typeface="Arial" panose="020B0604020202020204" pitchFamily="34" charset="0"/>
              </a:rPr>
              <a:t>về</a:t>
            </a:r>
            <a:r>
              <a:rPr lang="en-US" altLang="vi-VN" sz="2800" b="1" dirty="0">
                <a:solidFill>
                  <a:srgbClr val="8E0000"/>
                </a:solidFill>
                <a:latin typeface="Arial" panose="020B0604020202020204" pitchFamily="34" charset="0"/>
                <a:cs typeface="Arial" panose="020B0604020202020204" pitchFamily="34" charset="0"/>
              </a:rPr>
              <a:t> </a:t>
            </a:r>
            <a:r>
              <a:rPr lang="en-US" altLang="vi-VN" sz="2800" b="1" dirty="0" err="1">
                <a:solidFill>
                  <a:srgbClr val="8E0000"/>
                </a:solidFill>
                <a:latin typeface="Arial" panose="020B0604020202020204" pitchFamily="34" charset="0"/>
                <a:cs typeface="Arial" panose="020B0604020202020204" pitchFamily="34" charset="0"/>
              </a:rPr>
              <a:t>quản</a:t>
            </a:r>
            <a:r>
              <a:rPr lang="en-US" altLang="vi-VN" sz="2800" b="1" dirty="0">
                <a:solidFill>
                  <a:srgbClr val="8E0000"/>
                </a:solidFill>
                <a:latin typeface="Arial" panose="020B0604020202020204" pitchFamily="34" charset="0"/>
                <a:cs typeface="Arial" panose="020B0604020202020204" pitchFamily="34" charset="0"/>
              </a:rPr>
              <a:t> </a:t>
            </a:r>
            <a:r>
              <a:rPr lang="en-US" altLang="vi-VN" sz="2800" b="1" dirty="0" err="1">
                <a:solidFill>
                  <a:srgbClr val="8E0000"/>
                </a:solidFill>
                <a:latin typeface="Arial" panose="020B0604020202020204" pitchFamily="34" charset="0"/>
                <a:cs typeface="Arial" panose="020B0604020202020204" pitchFamily="34" charset="0"/>
              </a:rPr>
              <a:t>lý</a:t>
            </a:r>
            <a:r>
              <a:rPr lang="en-US" altLang="vi-VN" sz="2800" b="1" dirty="0">
                <a:solidFill>
                  <a:srgbClr val="8E0000"/>
                </a:solidFill>
                <a:latin typeface="Arial" panose="020B0604020202020204" pitchFamily="34" charset="0"/>
                <a:cs typeface="Arial" panose="020B0604020202020204" pitchFamily="34" charset="0"/>
              </a:rPr>
              <a:t> </a:t>
            </a:r>
            <a:r>
              <a:rPr lang="en-US" altLang="vi-VN" sz="2800" b="1" dirty="0" err="1">
                <a:solidFill>
                  <a:srgbClr val="8E0000"/>
                </a:solidFill>
                <a:latin typeface="Arial" panose="020B0604020202020204" pitchFamily="34" charset="0"/>
                <a:cs typeface="Arial" panose="020B0604020202020204" pitchFamily="34" charset="0"/>
              </a:rPr>
              <a:t>trong</a:t>
            </a:r>
            <a:r>
              <a:rPr lang="en-US" altLang="vi-VN" sz="2800" b="1" dirty="0">
                <a:solidFill>
                  <a:srgbClr val="8E0000"/>
                </a:solidFill>
                <a:latin typeface="Arial" panose="020B0604020202020204" pitchFamily="34" charset="0"/>
                <a:cs typeface="Arial" panose="020B0604020202020204" pitchFamily="34" charset="0"/>
              </a:rPr>
              <a:t>                   </a:t>
            </a:r>
            <a:r>
              <a:rPr lang="en-US" altLang="vi-VN" sz="2800" b="1" dirty="0" err="1">
                <a:solidFill>
                  <a:srgbClr val="8E0000"/>
                </a:solidFill>
                <a:latin typeface="Arial" panose="020B0604020202020204" pitchFamily="34" charset="0"/>
                <a:cs typeface="Arial" panose="020B0604020202020204" pitchFamily="34" charset="0"/>
              </a:rPr>
              <a:t>cơ</a:t>
            </a:r>
            <a:r>
              <a:rPr lang="en-US" altLang="vi-VN" sz="2800" b="1" dirty="0">
                <a:solidFill>
                  <a:srgbClr val="8E0000"/>
                </a:solidFill>
                <a:latin typeface="Arial" panose="020B0604020202020204" pitchFamily="34" charset="0"/>
                <a:cs typeface="Arial" panose="020B0604020202020204" pitchFamily="34" charset="0"/>
              </a:rPr>
              <a:t> </a:t>
            </a:r>
            <a:r>
              <a:rPr lang="en-US" altLang="vi-VN" sz="2800" b="1" dirty="0" err="1">
                <a:solidFill>
                  <a:srgbClr val="8E0000"/>
                </a:solidFill>
                <a:latin typeface="Arial" panose="020B0604020202020204" pitchFamily="34" charset="0"/>
                <a:cs typeface="Arial" panose="020B0604020202020204" pitchFamily="34" charset="0"/>
              </a:rPr>
              <a:t>sở</a:t>
            </a:r>
            <a:r>
              <a:rPr lang="en-US" altLang="vi-VN" sz="2800" b="1" dirty="0">
                <a:solidFill>
                  <a:srgbClr val="8E0000"/>
                </a:solidFill>
                <a:latin typeface="Arial" panose="020B0604020202020204" pitchFamily="34" charset="0"/>
                <a:cs typeface="Arial" panose="020B0604020202020204" pitchFamily="34" charset="0"/>
              </a:rPr>
              <a:t> GDMN </a:t>
            </a:r>
            <a:r>
              <a:rPr lang="en-US" altLang="vi-VN" sz="2800" b="1" dirty="0" err="1">
                <a:solidFill>
                  <a:srgbClr val="8E0000"/>
                </a:solidFill>
                <a:latin typeface="Arial" panose="020B0604020202020204" pitchFamily="34" charset="0"/>
                <a:cs typeface="Arial" panose="020B0604020202020204" pitchFamily="34" charset="0"/>
              </a:rPr>
              <a:t>và</a:t>
            </a:r>
            <a:r>
              <a:rPr lang="en-US" altLang="vi-VN" sz="2800" b="1" dirty="0">
                <a:solidFill>
                  <a:srgbClr val="8E0000"/>
                </a:solidFill>
                <a:latin typeface="Arial" panose="020B0604020202020204" pitchFamily="34" charset="0"/>
                <a:cs typeface="Arial" panose="020B0604020202020204" pitchFamily="34" charset="0"/>
              </a:rPr>
              <a:t> </a:t>
            </a:r>
            <a:r>
              <a:rPr lang="en-US" altLang="vi-VN" sz="2800" b="1" dirty="0" err="1">
                <a:solidFill>
                  <a:srgbClr val="8E0000"/>
                </a:solidFill>
                <a:latin typeface="Arial" panose="020B0604020202020204" pitchFamily="34" charset="0"/>
                <a:cs typeface="Arial" panose="020B0604020202020204" pitchFamily="34" charset="0"/>
              </a:rPr>
              <a:t>cơ</a:t>
            </a:r>
            <a:r>
              <a:rPr lang="en-US" altLang="vi-VN" sz="2800" b="1" dirty="0">
                <a:solidFill>
                  <a:srgbClr val="8E0000"/>
                </a:solidFill>
                <a:latin typeface="Arial" panose="020B0604020202020204" pitchFamily="34" charset="0"/>
                <a:cs typeface="Arial" panose="020B0604020202020204" pitchFamily="34" charset="0"/>
              </a:rPr>
              <a:t> </a:t>
            </a:r>
            <a:r>
              <a:rPr lang="en-US" altLang="vi-VN" sz="2800" b="1" dirty="0" err="1">
                <a:solidFill>
                  <a:srgbClr val="8E0000"/>
                </a:solidFill>
                <a:latin typeface="Arial" panose="020B0604020202020204" pitchFamily="34" charset="0"/>
                <a:cs typeface="Arial" panose="020B0604020202020204" pitchFamily="34" charset="0"/>
              </a:rPr>
              <a:t>sở</a:t>
            </a:r>
            <a:r>
              <a:rPr lang="en-US" altLang="vi-VN" sz="2800" b="1" dirty="0">
                <a:solidFill>
                  <a:srgbClr val="8E0000"/>
                </a:solidFill>
                <a:latin typeface="Arial" panose="020B0604020202020204" pitchFamily="34" charset="0"/>
                <a:cs typeface="Arial" panose="020B0604020202020204" pitchFamily="34" charset="0"/>
              </a:rPr>
              <a:t> GDPT </a:t>
            </a:r>
            <a:r>
              <a:rPr lang="en-US" altLang="vi-VN" sz="2800" b="1" dirty="0" err="1">
                <a:solidFill>
                  <a:srgbClr val="8E0000"/>
                </a:solidFill>
                <a:latin typeface="Arial" panose="020B0604020202020204" pitchFamily="34" charset="0"/>
                <a:cs typeface="Arial" panose="020B0604020202020204" pitchFamily="34" charset="0"/>
              </a:rPr>
              <a:t>công</a:t>
            </a:r>
            <a:r>
              <a:rPr lang="en-US" altLang="vi-VN" sz="2800" b="1" dirty="0">
                <a:solidFill>
                  <a:srgbClr val="8E0000"/>
                </a:solidFill>
                <a:latin typeface="Arial" panose="020B0604020202020204" pitchFamily="34" charset="0"/>
                <a:cs typeface="Arial" panose="020B0604020202020204" pitchFamily="34" charset="0"/>
              </a:rPr>
              <a:t> </a:t>
            </a:r>
            <a:r>
              <a:rPr lang="en-US" altLang="vi-VN" sz="2800" b="1" dirty="0" err="1">
                <a:solidFill>
                  <a:srgbClr val="8E0000"/>
                </a:solidFill>
                <a:latin typeface="Arial" panose="020B0604020202020204" pitchFamily="34" charset="0"/>
                <a:cs typeface="Arial" panose="020B0604020202020204" pitchFamily="34" charset="0"/>
              </a:rPr>
              <a:t>lập</a:t>
            </a:r>
            <a:r>
              <a:rPr lang="en-US" altLang="vi-VN" dirty="0">
                <a:solidFill>
                  <a:srgbClr val="8E0000"/>
                </a:solidFill>
                <a:latin typeface="Arial" panose="020B0604020202020204" pitchFamily="34" charset="0"/>
                <a:cs typeface="Arial" panose="020B0604020202020204" pitchFamily="34" charset="0"/>
              </a:rPr>
              <a:t>(2)</a:t>
            </a:r>
            <a:endParaRPr lang="en-MY" altLang="vi-VN" sz="2800" dirty="0">
              <a:solidFill>
                <a:srgbClr val="8E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9282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2466">
                                            <p:txEl>
                                              <p:pRg st="0" end="0"/>
                                            </p:txEl>
                                          </p:spTgt>
                                        </p:tgtEl>
                                        <p:attrNameLst>
                                          <p:attrName>style.visibility</p:attrName>
                                        </p:attrNameLst>
                                      </p:cBhvr>
                                      <p:to>
                                        <p:strVal val="visible"/>
                                      </p:to>
                                    </p:set>
                                    <p:animEffect transition="in" filter="barn(inVertical)">
                                      <p:cBhvr>
                                        <p:cTn id="7" dur="500"/>
                                        <p:tgtEl>
                                          <p:spTgt spid="624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2466">
                                            <p:txEl>
                                              <p:pRg st="1" end="1"/>
                                            </p:txEl>
                                          </p:spTgt>
                                        </p:tgtEl>
                                        <p:attrNameLst>
                                          <p:attrName>style.visibility</p:attrName>
                                        </p:attrNameLst>
                                      </p:cBhvr>
                                      <p:to>
                                        <p:strVal val="visible"/>
                                      </p:to>
                                    </p:set>
                                    <p:animEffect transition="in" filter="barn(inVertical)">
                                      <p:cBhvr>
                                        <p:cTn id="12" dur="500"/>
                                        <p:tgtEl>
                                          <p:spTgt spid="624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2466">
                                            <p:txEl>
                                              <p:pRg st="2" end="2"/>
                                            </p:txEl>
                                          </p:spTgt>
                                        </p:tgtEl>
                                        <p:attrNameLst>
                                          <p:attrName>style.visibility</p:attrName>
                                        </p:attrNameLst>
                                      </p:cBhvr>
                                      <p:to>
                                        <p:strVal val="visible"/>
                                      </p:to>
                                    </p:set>
                                    <p:animEffect transition="in" filter="barn(inVertical)">
                                      <p:cBhvr>
                                        <p:cTn id="17" dur="500"/>
                                        <p:tgtEl>
                                          <p:spTgt spid="624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2466">
                                            <p:txEl>
                                              <p:pRg st="3" end="3"/>
                                            </p:txEl>
                                          </p:spTgt>
                                        </p:tgtEl>
                                        <p:attrNameLst>
                                          <p:attrName>style.visibility</p:attrName>
                                        </p:attrNameLst>
                                      </p:cBhvr>
                                      <p:to>
                                        <p:strVal val="visible"/>
                                      </p:to>
                                    </p:set>
                                    <p:animEffect transition="in" filter="barn(inVertical)">
                                      <p:cBhvr>
                                        <p:cTn id="22" dur="500"/>
                                        <p:tgtEl>
                                          <p:spTgt spid="6246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1">
            <a:extLst>
              <a:ext uri="{FF2B5EF4-FFF2-40B4-BE49-F238E27FC236}">
                <a16:creationId xmlns:a16="http://schemas.microsoft.com/office/drawing/2014/main" id="{ED3914F6-C35C-45E8-8890-3788B54574A7}"/>
              </a:ext>
            </a:extLst>
          </p:cNvPr>
          <p:cNvSpPr>
            <a:spLocks noGrp="1" noChangeArrowheads="1"/>
          </p:cNvSpPr>
          <p:nvPr>
            <p:ph type="sldNum" sz="quarter" idx="12"/>
          </p:nvPr>
        </p:nvSpPr>
        <p:spPr bwMode="auto">
          <a:xfrm>
            <a:off x="11204575" y="6188075"/>
            <a:ext cx="6826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fld id="{6F9BF523-1331-4ECA-AA4E-EE24C7C6792B}" type="slidenum">
              <a:rPr lang="vi-VN" altLang="vi-VN">
                <a:solidFill>
                  <a:schemeClr val="accent1"/>
                </a:solidFill>
                <a:latin typeface="Arial" panose="020B0604020202020204" pitchFamily="34" charset="0"/>
              </a:rPr>
              <a:pPr>
                <a:spcBef>
                  <a:spcPct val="0"/>
                </a:spcBef>
                <a:buClrTx/>
                <a:buSzTx/>
                <a:buFontTx/>
                <a:buNone/>
              </a:pPr>
              <a:t>33</a:t>
            </a:fld>
            <a:endParaRPr lang="vi-VN" altLang="vi-VN">
              <a:solidFill>
                <a:schemeClr val="accent1"/>
              </a:solidFill>
              <a:latin typeface="Arial" panose="020B0604020202020204" pitchFamily="34" charset="0"/>
            </a:endParaRPr>
          </a:p>
        </p:txBody>
      </p:sp>
      <p:sp>
        <p:nvSpPr>
          <p:cNvPr id="38916" name="TextBox 6">
            <a:extLst>
              <a:ext uri="{FF2B5EF4-FFF2-40B4-BE49-F238E27FC236}">
                <a16:creationId xmlns:a16="http://schemas.microsoft.com/office/drawing/2014/main" id="{B35C1C5A-70B7-458C-9525-5564A0613D6E}"/>
              </a:ext>
            </a:extLst>
          </p:cNvPr>
          <p:cNvSpPr txBox="1">
            <a:spLocks noChangeArrowheads="1"/>
          </p:cNvSpPr>
          <p:nvPr/>
        </p:nvSpPr>
        <p:spPr bwMode="auto">
          <a:xfrm>
            <a:off x="628073" y="127000"/>
            <a:ext cx="111875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MỘT SỐ CĂN CỨ ĐỂ XÂY DỰNG KẾ HOẠCH DẠY HỌC 02 BUỔI/NGÀY CẤP TIỂU HỌC</a:t>
            </a:r>
            <a:endParaRPr lang="en-MY"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F544F1D1-9DB4-4B8F-B548-F36A789EBD74}"/>
              </a:ext>
            </a:extLst>
          </p:cNvPr>
          <p:cNvSpPr/>
          <p:nvPr/>
        </p:nvSpPr>
        <p:spPr>
          <a:xfrm>
            <a:off x="309419" y="528941"/>
            <a:ext cx="11587017" cy="6272038"/>
          </a:xfrm>
          <a:prstGeom prst="rect">
            <a:avLst/>
          </a:prstGeom>
        </p:spPr>
        <p:txBody>
          <a:bodyPr wrap="square">
            <a:spAutoFit/>
          </a:bodyPr>
          <a:lstStyle/>
          <a:p>
            <a:pPr algn="just">
              <a:lnSpc>
                <a:spcPct val="107000"/>
              </a:lnSpc>
              <a:spcAft>
                <a:spcPts val="800"/>
              </a:spcAft>
            </a:pPr>
            <a:r>
              <a:rPr lang="en-US" sz="1600" b="1" dirty="0">
                <a:latin typeface="Times New Roman" panose="02020603050405020304" pitchFamily="18" charset="0"/>
                <a:ea typeface="Calibri" panose="020F0502020204030204" pitchFamily="34" charset="0"/>
                <a:cs typeface="Times New Roman" panose="02020603050405020304" pitchFamily="18" charset="0"/>
              </a:rPr>
              <a:t>1</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b="1" dirty="0">
                <a:latin typeface="Times New Roman" panose="02020603050405020304" pitchFamily="18" charset="0"/>
                <a:ea typeface="Calibri" panose="020F0502020204030204" pitchFamily="34" charset="0"/>
                <a:cs typeface="Times New Roman" panose="02020603050405020304" pitchFamily="18" charset="0"/>
              </a:rPr>
              <a:t>Theo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1600" b="1" dirty="0">
                <a:latin typeface="Times New Roman" panose="02020603050405020304" pitchFamily="18" charset="0"/>
                <a:ea typeface="Calibri" panose="020F0502020204030204" pitchFamily="34" charset="0"/>
                <a:cs typeface="Times New Roman" panose="02020603050405020304" pitchFamily="18" charset="0"/>
              </a:rPr>
              <a:t> 32/2018/TT-BGDĐT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ngày</a:t>
            </a:r>
            <a:r>
              <a:rPr lang="en-US" sz="1600" b="1" dirty="0">
                <a:latin typeface="Times New Roman" panose="02020603050405020304" pitchFamily="18" charset="0"/>
                <a:ea typeface="Calibri" panose="020F0502020204030204" pitchFamily="34" charset="0"/>
                <a:cs typeface="Times New Roman" panose="02020603050405020304" pitchFamily="18" charset="0"/>
              </a:rPr>
              <a:t> 26/12/2018 </a:t>
            </a:r>
            <a:r>
              <a:rPr lang="en-US" sz="1600" dirty="0" err="1">
                <a:latin typeface="Times New Roman" panose="02020603050405020304" pitchFamily="18" charset="0"/>
                <a:ea typeface="Calibri" panose="020F0502020204030204" pitchFamily="34" charset="0"/>
                <a:cs typeface="Times New Roman" panose="02020603050405020304" pitchFamily="18" charset="0"/>
              </a:rPr>
              <a:t>Dạy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latin typeface="Times New Roman" panose="02020603050405020304" pitchFamily="18" charset="0"/>
                <a:ea typeface="Calibri" panose="020F0502020204030204" pitchFamily="34" charset="0"/>
                <a:cs typeface="Times New Roman" panose="02020603050405020304" pitchFamily="18" charset="0"/>
              </a:rPr>
              <a:t> 02 </a:t>
            </a:r>
            <a:r>
              <a:rPr lang="en-US" sz="1600" dirty="0" err="1">
                <a:latin typeface="Times New Roman" panose="02020603050405020304" pitchFamily="18" charset="0"/>
                <a:ea typeface="Calibri" panose="020F0502020204030204" pitchFamily="34" charset="0"/>
                <a:cs typeface="Times New Roman" panose="02020603050405020304" pitchFamily="18" charset="0"/>
              </a:rPr>
              <a:t>buổi</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r>
              <a:rPr lang="en-US" sz="16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1600" dirty="0">
                <a:latin typeface="Times New Roman" panose="02020603050405020304" pitchFamily="18" charset="0"/>
                <a:ea typeface="Calibri" panose="020F0502020204030204" pitchFamily="34" charset="0"/>
                <a:cs typeface="Times New Roman" panose="02020603050405020304" pitchFamily="18" charset="0"/>
              </a:rPr>
              <a:t> dung </a:t>
            </a:r>
            <a:r>
              <a:rPr lang="en-US" sz="1600" dirty="0" err="1">
                <a:latin typeface="Times New Roman" panose="02020603050405020304" pitchFamily="18" charset="0"/>
                <a:ea typeface="Calibri" panose="020F0502020204030204" pitchFamily="34" charset="0"/>
                <a:cs typeface="Times New Roman" panose="02020603050405020304" pitchFamily="18" charset="0"/>
              </a:rPr>
              <a:t>sau</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endParaRPr lang="en-MY"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dạy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môn</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bắt</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buộc</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ở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mức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r>
              <a:rPr lang="en-US" sz="1600" dirty="0" err="1">
                <a:latin typeface="Times New Roman" panose="02020603050405020304" pitchFamily="18" charset="0"/>
                <a:ea typeface="Calibri" panose="020F0502020204030204" pitchFamily="34" charset="0"/>
                <a:cs typeface="Times New Roman" panose="02020603050405020304" pitchFamily="18" charset="0"/>
              </a:rPr>
              <a:t>tuần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sau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lớp</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1:25;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lớp</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2: 25;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lớp</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3: 28;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lớp</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4: 30;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lớp</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5: 30,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quy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xây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hoạch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đủ</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bắt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buộc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mọi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án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thỉnh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giảng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biệt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phái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và</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phí</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quy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của</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Luật</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GD 2019</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endParaRPr lang="en-MY"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là</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35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phút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quá</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07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tiết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sắp</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xếp</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lịch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latin typeface="Times New Roman" panose="02020603050405020304" pitchFamily="18" charset="0"/>
                <a:ea typeface="Calibri" panose="020F0502020204030204" pitchFamily="34" charset="0"/>
                <a:cs typeface="Times New Roman" panose="02020603050405020304" pitchFamily="18" charset="0"/>
              </a:rPr>
              <a:t> khoa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áp</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lứa</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tuổi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gọi</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là</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giờ</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chính</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khóa</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endParaRPr lang="en-MY" sz="16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tối</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thiểu</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06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buổi</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tuần</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tối</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đa</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10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buổi</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tuần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1600" dirty="0">
                <a:latin typeface="Times New Roman" panose="02020603050405020304" pitchFamily="18" charset="0"/>
                <a:ea typeface="Calibri" panose="020F0502020204030204" pitchFamily="34" charset="0"/>
                <a:cs typeface="Times New Roman" panose="02020603050405020304" pitchFamily="18" charset="0"/>
              </a:rPr>
              <a:t> 35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tuần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r>
              <a:rPr lang="en-US" sz="16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endParaRPr lang="en-MY"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b="1" dirty="0">
                <a:latin typeface="Times New Roman" panose="02020603050405020304" pitchFamily="18" charset="0"/>
                <a:ea typeface="Calibri" panose="020F0502020204030204" pitchFamily="34" charset="0"/>
                <a:cs typeface="Times New Roman" panose="02020603050405020304" pitchFamily="18" charset="0"/>
              </a:rPr>
              <a:t>2. Theo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số</a:t>
            </a:r>
            <a:r>
              <a:rPr lang="en-US" sz="1600" b="1" dirty="0">
                <a:latin typeface="Times New Roman" panose="02020603050405020304" pitchFamily="18" charset="0"/>
                <a:ea typeface="Calibri" panose="020F0502020204030204" pitchFamily="34" charset="0"/>
                <a:cs typeface="Times New Roman" panose="02020603050405020304" pitchFamily="18" charset="0"/>
              </a:rPr>
              <a:t> 28/2009/TT-BGDĐT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số</a:t>
            </a:r>
            <a:r>
              <a:rPr lang="en-US" sz="1600" b="1" dirty="0">
                <a:latin typeface="Times New Roman" panose="02020603050405020304" pitchFamily="18" charset="0"/>
                <a:ea typeface="Calibri" panose="020F0502020204030204" pitchFamily="34" charset="0"/>
                <a:cs typeface="Times New Roman" panose="02020603050405020304" pitchFamily="18" charset="0"/>
              </a:rPr>
              <a:t> 15/2017/TT-BGDĐT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mức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dạy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sau</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endParaRPr lang="en-MY"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b="1" dirty="0">
                <a:latin typeface="Times New Roman" panose="02020603050405020304" pitchFamily="18" charset="0"/>
                <a:ea typeface="Calibri" panose="020F0502020204030204" pitchFamily="34" charset="0"/>
                <a:cs typeface="Times New Roman" panose="02020603050405020304" pitchFamily="18" charset="0"/>
              </a:rPr>
              <a:t>a)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mức</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dạy</a:t>
            </a:r>
            <a:r>
              <a:rPr lang="en-US" sz="1600" b="1" dirty="0">
                <a:latin typeface="Times New Roman" panose="02020603050405020304" pitchFamily="18" charset="0"/>
                <a:ea typeface="Calibri" panose="020F0502020204030204" pitchFamily="34" charset="0"/>
                <a:cs typeface="Times New Roman" panose="02020603050405020304" pitchFamily="18" charset="0"/>
              </a:rPr>
              <a:t>/</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tuần</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Tiểu</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23; THCS 19; THPT 17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mức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xây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hoạch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dục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đủ</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mức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giờ</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dạy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quy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và</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tắc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sau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endParaRPr lang="en-MY"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 Theo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mức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giáo</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viên</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hiện</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có</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của</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nhà</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trường</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và</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môn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bắt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buộc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quy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nếu</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vượt</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giờ</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toán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quy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môn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bắt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buộc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quy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mà</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còn</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tiết</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của</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giáo</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viên</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chưa</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sử</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dụng</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chức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cường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cho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endParaRPr lang="en-MY"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hết</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các</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môn</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bắt</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buộc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hết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mức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giờ</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dạy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nhu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chức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nhu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và</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xã</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hóa</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quy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Nghị</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1600" dirty="0">
                <a:latin typeface="Times New Roman" panose="02020603050405020304" pitchFamily="18" charset="0"/>
                <a:ea typeface="Calibri" panose="020F0502020204030204" pitchFamily="34" charset="0"/>
                <a:cs typeface="Times New Roman" panose="02020603050405020304" pitchFamily="18" charset="0"/>
              </a:rPr>
              <a:t> 24/2021/NĐ-CP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và</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được</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sắp</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xếp</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thời</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khóa</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biểu</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như</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giờ</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khóa</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bố</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1600" dirty="0">
                <a:latin typeface="Times New Roman" panose="02020603050405020304" pitchFamily="18" charset="0"/>
                <a:ea typeface="Calibri" panose="020F0502020204030204" pitchFamily="34" charset="0"/>
                <a:cs typeface="Times New Roman" panose="02020603050405020304" pitchFamily="18" charset="0"/>
              </a:rPr>
              <a:t> 07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r>
              <a:rPr lang="en-US" sz="16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quy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endParaRPr lang="en-MY"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chức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1600" dirty="0">
                <a:latin typeface="Times New Roman" panose="02020603050405020304" pitchFamily="18" charset="0"/>
                <a:ea typeface="Calibri" panose="020F0502020204030204" pitchFamily="34" charset="0"/>
                <a:cs typeface="Times New Roman" panose="02020603050405020304" pitchFamily="18" charset="0"/>
              </a:rPr>
              <a:t> 07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khóa</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nói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dưới</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hình</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thức</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linh</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hoạt</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câu</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lạc</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bộ</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theo</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nhóm</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là</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giờ</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khóa</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và</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chức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nhu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và</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xã</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hóa</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quy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Nghị</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1600" dirty="0">
                <a:latin typeface="Times New Roman" panose="02020603050405020304" pitchFamily="18" charset="0"/>
                <a:ea typeface="Calibri" panose="020F0502020204030204" pitchFamily="34" charset="0"/>
                <a:cs typeface="Times New Roman" panose="02020603050405020304" pitchFamily="18" charset="0"/>
              </a:rPr>
              <a:t> 24/2021/NĐ-CP.</a:t>
            </a:r>
            <a:endParaRPr lang="en-MY"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b="1" dirty="0">
                <a:latin typeface="Times New Roman" panose="02020603050405020304" pitchFamily="18" charset="0"/>
                <a:ea typeface="Calibri" panose="020F0502020204030204" pitchFamily="34" charset="0"/>
                <a:cs typeface="Times New Roman" panose="02020603050405020304" pitchFamily="18" charset="0"/>
              </a:rPr>
              <a:t>b).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gian</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làm</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năm</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Tiểu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tuần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r>
              <a:rPr lang="en-US" sz="16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là</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42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tuần</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/52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tuần</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(10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tuần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nghỉ</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hè</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1600" dirty="0">
                <a:latin typeface="Times New Roman" panose="02020603050405020304" pitchFamily="18" charset="0"/>
                <a:ea typeface="Calibri" panose="020F0502020204030204" pitchFamily="34" charset="0"/>
                <a:cs typeface="Times New Roman" panose="02020603050405020304" pitchFamily="18" charset="0"/>
              </a:rPr>
              <a:t>: 35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tuần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dạy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05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tuần</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bồi</a:t>
            </a:r>
            <a:r>
              <a:rPr lang="en-US" sz="16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dưỡng</a:t>
            </a:r>
            <a:r>
              <a:rPr lang="en-US" sz="1600" dirty="0">
                <a:latin typeface="Times New Roman" panose="02020603050405020304" pitchFamily="18" charset="0"/>
                <a:ea typeface="Calibri" panose="020F0502020204030204" pitchFamily="34" charset="0"/>
                <a:cs typeface="Times New Roman" panose="02020603050405020304" pitchFamily="18" charset="0"/>
              </a:rPr>
              <a:t>; 01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tuần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chuẩn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latin typeface="Times New Roman" panose="02020603050405020304" pitchFamily="18" charset="0"/>
                <a:ea typeface="Calibri" panose="020F0502020204030204" pitchFamily="34" charset="0"/>
                <a:cs typeface="Times New Roman" panose="02020603050405020304" pitchFamily="18" charset="0"/>
              </a:rPr>
              <a:t>; 01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tuần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tổng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endParaRPr lang="en-MY"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7348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1">
            <a:extLst>
              <a:ext uri="{FF2B5EF4-FFF2-40B4-BE49-F238E27FC236}">
                <a16:creationId xmlns:a16="http://schemas.microsoft.com/office/drawing/2014/main" id="{7792E84A-6A69-4692-A027-A3727D6BE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25" y="878305"/>
            <a:ext cx="5962650" cy="541772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696B007-5DFD-4554-A344-2040AB1EE74D}"/>
              </a:ext>
            </a:extLst>
          </p:cNvPr>
          <p:cNvGrpSpPr/>
          <p:nvPr/>
        </p:nvGrpSpPr>
        <p:grpSpPr>
          <a:xfrm>
            <a:off x="6676356" y="884320"/>
            <a:ext cx="5292725" cy="5410117"/>
            <a:chOff x="6676356" y="368300"/>
            <a:chExt cx="5292725" cy="5926138"/>
          </a:xfrm>
        </p:grpSpPr>
        <p:pic>
          <p:nvPicPr>
            <p:cNvPr id="27652" name="Picture 2">
              <a:extLst>
                <a:ext uri="{FF2B5EF4-FFF2-40B4-BE49-F238E27FC236}">
                  <a16:creationId xmlns:a16="http://schemas.microsoft.com/office/drawing/2014/main" id="{222759EE-C9C7-45E2-9000-94C5F4ECFA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6356" y="368300"/>
              <a:ext cx="5292725" cy="59261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AD64DF-00A9-4BC8-BB60-127514265B3F}"/>
                </a:ext>
              </a:extLst>
            </p:cNvPr>
            <p:cNvSpPr txBox="1"/>
            <p:nvPr/>
          </p:nvSpPr>
          <p:spPr>
            <a:xfrm>
              <a:off x="6711455" y="1395532"/>
              <a:ext cx="3023887" cy="1769946"/>
            </a:xfrm>
            <a:prstGeom prst="rect">
              <a:avLst/>
            </a:prstGeom>
            <a:solidFill>
              <a:schemeClr val="bg1"/>
            </a:solidFill>
          </p:spPr>
          <p:txBody>
            <a:bodyPr wrap="square" rtlCol="0">
              <a:spAutoFit/>
            </a:bodyPr>
            <a:lstStyle/>
            <a:p>
              <a:pPr marL="285750" indent="-285750" algn="just">
                <a:buFontTx/>
                <a:buChar char="-"/>
              </a:pPr>
              <a:r>
                <a:rPr lang="en-US" sz="1100" dirty="0" err="1">
                  <a:solidFill>
                    <a:srgbClr val="FF0000"/>
                  </a:solidFill>
                </a:rPr>
                <a:t>Mệnh</a:t>
              </a:r>
              <a:r>
                <a:rPr lang="en-US" sz="1100" dirty="0">
                  <a:solidFill>
                    <a:srgbClr val="FF0000"/>
                  </a:solidFill>
                </a:rPr>
                <a:t> </a:t>
              </a:r>
              <a:r>
                <a:rPr lang="en-US" sz="1100" dirty="0" err="1">
                  <a:solidFill>
                    <a:srgbClr val="FF0000"/>
                  </a:solidFill>
                </a:rPr>
                <a:t>lệnh</a:t>
              </a:r>
              <a:r>
                <a:rPr lang="en-US" sz="1100" dirty="0">
                  <a:solidFill>
                    <a:srgbClr val="FF0000"/>
                  </a:solidFill>
                </a:rPr>
                <a:t> </a:t>
              </a:r>
              <a:r>
                <a:rPr lang="en-US" sz="1100" dirty="0" err="1">
                  <a:solidFill>
                    <a:srgbClr val="FF0000"/>
                  </a:solidFill>
                </a:rPr>
                <a:t>hành</a:t>
              </a:r>
              <a:r>
                <a:rPr lang="en-US" sz="1100" dirty="0">
                  <a:solidFill>
                    <a:srgbClr val="FF0000"/>
                  </a:solidFill>
                </a:rPr>
                <a:t> </a:t>
              </a:r>
              <a:r>
                <a:rPr lang="en-US" sz="1100" dirty="0" err="1">
                  <a:solidFill>
                    <a:srgbClr val="FF0000"/>
                  </a:solidFill>
                </a:rPr>
                <a:t>chính</a:t>
              </a:r>
              <a:r>
                <a:rPr lang="en-US" sz="1100" dirty="0">
                  <a:solidFill>
                    <a:srgbClr val="FF0000"/>
                  </a:solidFill>
                </a:rPr>
                <a:t>, </a:t>
              </a:r>
              <a:r>
                <a:rPr lang="en-US" sz="1100" dirty="0" err="1">
                  <a:solidFill>
                    <a:srgbClr val="FF0000"/>
                  </a:solidFill>
                </a:rPr>
                <a:t>đồng</a:t>
              </a:r>
              <a:r>
                <a:rPr lang="en-US" sz="1100" dirty="0">
                  <a:solidFill>
                    <a:srgbClr val="FF0000"/>
                  </a:solidFill>
                </a:rPr>
                <a:t> </a:t>
              </a:r>
              <a:r>
                <a:rPr lang="en-US" sz="1100" dirty="0" err="1">
                  <a:solidFill>
                    <a:srgbClr val="FF0000"/>
                  </a:solidFill>
                </a:rPr>
                <a:t>phục</a:t>
              </a:r>
              <a:r>
                <a:rPr lang="en-US" sz="1100" dirty="0">
                  <a:solidFill>
                    <a:srgbClr val="FF0000"/>
                  </a:solidFill>
                </a:rPr>
                <a:t>  </a:t>
              </a:r>
              <a:r>
                <a:rPr lang="en-US" sz="1100" dirty="0" err="1">
                  <a:solidFill>
                    <a:srgbClr val="FF0000"/>
                  </a:solidFill>
                </a:rPr>
                <a:t>trong</a:t>
              </a:r>
              <a:r>
                <a:rPr lang="en-US" sz="1100" dirty="0">
                  <a:solidFill>
                    <a:srgbClr val="FF0000"/>
                  </a:solidFill>
                </a:rPr>
                <a:t> </a:t>
              </a:r>
              <a:r>
                <a:rPr lang="en-US" sz="1100" dirty="0" err="1">
                  <a:solidFill>
                    <a:srgbClr val="FF0000"/>
                  </a:solidFill>
                </a:rPr>
                <a:t>triển</a:t>
              </a:r>
              <a:r>
                <a:rPr lang="en-US" sz="1100" dirty="0">
                  <a:solidFill>
                    <a:srgbClr val="FF0000"/>
                  </a:solidFill>
                </a:rPr>
                <a:t> </a:t>
              </a:r>
              <a:r>
                <a:rPr lang="en-US" sz="1100" dirty="0" err="1">
                  <a:solidFill>
                    <a:srgbClr val="FF0000"/>
                  </a:solidFill>
                </a:rPr>
                <a:t>khai</a:t>
              </a:r>
              <a:r>
                <a:rPr lang="en-US" sz="1100" dirty="0">
                  <a:solidFill>
                    <a:srgbClr val="FF0000"/>
                  </a:solidFill>
                </a:rPr>
                <a:t>.</a:t>
              </a:r>
            </a:p>
            <a:p>
              <a:pPr marL="285750" indent="-285750" algn="just">
                <a:buFontTx/>
                <a:buChar char="-"/>
              </a:pPr>
              <a:r>
                <a:rPr lang="en-US" sz="1100" dirty="0" err="1">
                  <a:solidFill>
                    <a:srgbClr val="FF0000"/>
                  </a:solidFill>
                </a:rPr>
                <a:t>Hạn</a:t>
              </a:r>
              <a:r>
                <a:rPr lang="en-US" sz="1100" dirty="0">
                  <a:solidFill>
                    <a:srgbClr val="FF0000"/>
                  </a:solidFill>
                </a:rPr>
                <a:t> </a:t>
              </a:r>
              <a:r>
                <a:rPr lang="en-US" sz="1100" dirty="0" err="1">
                  <a:solidFill>
                    <a:srgbClr val="FF0000"/>
                  </a:solidFill>
                </a:rPr>
                <a:t>chế</a:t>
              </a:r>
              <a:r>
                <a:rPr lang="en-US" sz="1100" dirty="0">
                  <a:solidFill>
                    <a:srgbClr val="FF0000"/>
                  </a:solidFill>
                </a:rPr>
                <a:t> </a:t>
              </a:r>
              <a:r>
                <a:rPr lang="en-US" sz="1100" dirty="0" err="1">
                  <a:solidFill>
                    <a:srgbClr val="FF0000"/>
                  </a:solidFill>
                </a:rPr>
                <a:t>phân</a:t>
              </a:r>
              <a:r>
                <a:rPr lang="en-US" sz="1100" dirty="0">
                  <a:solidFill>
                    <a:srgbClr val="FF0000"/>
                  </a:solidFill>
                </a:rPr>
                <a:t> </a:t>
              </a:r>
              <a:r>
                <a:rPr lang="en-US" sz="1100" dirty="0" err="1">
                  <a:solidFill>
                    <a:srgbClr val="FF0000"/>
                  </a:solidFill>
                </a:rPr>
                <a:t>cấp</a:t>
              </a:r>
              <a:r>
                <a:rPr lang="en-US" sz="1100" dirty="0">
                  <a:solidFill>
                    <a:srgbClr val="FF0000"/>
                  </a:solidFill>
                </a:rPr>
                <a:t>, </a:t>
              </a:r>
              <a:r>
                <a:rPr lang="en-US" sz="1100" dirty="0" err="1">
                  <a:solidFill>
                    <a:srgbClr val="FF0000"/>
                  </a:solidFill>
                </a:rPr>
                <a:t>ủy</a:t>
              </a:r>
              <a:r>
                <a:rPr lang="en-US" sz="1100" dirty="0">
                  <a:solidFill>
                    <a:srgbClr val="FF0000"/>
                  </a:solidFill>
                </a:rPr>
                <a:t> </a:t>
              </a:r>
              <a:r>
                <a:rPr lang="en-US" sz="1100" dirty="0" err="1">
                  <a:solidFill>
                    <a:srgbClr val="FF0000"/>
                  </a:solidFill>
                </a:rPr>
                <a:t>quyền</a:t>
              </a:r>
              <a:r>
                <a:rPr lang="en-US" sz="1100" dirty="0">
                  <a:solidFill>
                    <a:srgbClr val="FF0000"/>
                  </a:solidFill>
                </a:rPr>
                <a:t> </a:t>
              </a:r>
              <a:r>
                <a:rPr lang="en-US" sz="1100" dirty="0" err="1">
                  <a:solidFill>
                    <a:srgbClr val="FF0000"/>
                  </a:solidFill>
                </a:rPr>
                <a:t>cho</a:t>
              </a:r>
              <a:r>
                <a:rPr lang="en-US" sz="1100" dirty="0">
                  <a:solidFill>
                    <a:srgbClr val="FF0000"/>
                  </a:solidFill>
                </a:rPr>
                <a:t> </a:t>
              </a:r>
              <a:r>
                <a:rPr lang="en-US" sz="1100" dirty="0" err="1">
                  <a:solidFill>
                    <a:srgbClr val="FF0000"/>
                  </a:solidFill>
                </a:rPr>
                <a:t>cấp</a:t>
              </a:r>
              <a:r>
                <a:rPr lang="en-US" sz="1100" dirty="0">
                  <a:solidFill>
                    <a:srgbClr val="FF0000"/>
                  </a:solidFill>
                </a:rPr>
                <a:t> d</a:t>
              </a:r>
              <a:r>
                <a:rPr lang="vi-VN" sz="1100" dirty="0">
                  <a:solidFill>
                    <a:srgbClr val="FF0000"/>
                  </a:solidFill>
                </a:rPr>
                <a:t>ư</a:t>
              </a:r>
              <a:r>
                <a:rPr lang="en-US" sz="1100" dirty="0" err="1">
                  <a:solidFill>
                    <a:srgbClr val="FF0000"/>
                  </a:solidFill>
                </a:rPr>
                <a:t>ới</a:t>
              </a:r>
              <a:r>
                <a:rPr lang="en-US" sz="1100" dirty="0">
                  <a:solidFill>
                    <a:srgbClr val="FF0000"/>
                  </a:solidFill>
                </a:rPr>
                <a:t>, </a:t>
              </a:r>
              <a:r>
                <a:rPr lang="en-US" sz="1100" dirty="0" err="1">
                  <a:solidFill>
                    <a:srgbClr val="FF0000"/>
                  </a:solidFill>
                </a:rPr>
                <a:t>triển</a:t>
              </a:r>
              <a:r>
                <a:rPr lang="en-US" sz="1100" dirty="0">
                  <a:solidFill>
                    <a:srgbClr val="FF0000"/>
                  </a:solidFill>
                </a:rPr>
                <a:t> </a:t>
              </a:r>
              <a:r>
                <a:rPr lang="en-US" sz="1100" dirty="0" err="1">
                  <a:solidFill>
                    <a:srgbClr val="FF0000"/>
                  </a:solidFill>
                </a:rPr>
                <a:t>khai</a:t>
              </a:r>
              <a:r>
                <a:rPr lang="en-US" sz="1100" dirty="0">
                  <a:solidFill>
                    <a:srgbClr val="FF0000"/>
                  </a:solidFill>
                </a:rPr>
                <a:t> </a:t>
              </a:r>
              <a:r>
                <a:rPr lang="en-US" sz="1100" dirty="0" err="1">
                  <a:solidFill>
                    <a:srgbClr val="FF0000"/>
                  </a:solidFill>
                </a:rPr>
                <a:t>theo</a:t>
              </a:r>
              <a:r>
                <a:rPr lang="en-US" sz="1100" dirty="0">
                  <a:solidFill>
                    <a:srgbClr val="FF0000"/>
                  </a:solidFill>
                </a:rPr>
                <a:t>  </a:t>
              </a:r>
              <a:r>
                <a:rPr lang="en-US" sz="1100" dirty="0" err="1">
                  <a:solidFill>
                    <a:srgbClr val="FF0000"/>
                  </a:solidFill>
                </a:rPr>
                <a:t>hình</a:t>
              </a:r>
              <a:r>
                <a:rPr lang="en-US" sz="1100" dirty="0">
                  <a:solidFill>
                    <a:srgbClr val="FF0000"/>
                  </a:solidFill>
                </a:rPr>
                <a:t> </a:t>
              </a:r>
              <a:r>
                <a:rPr lang="en-US" sz="1100" dirty="0" err="1">
                  <a:solidFill>
                    <a:srgbClr val="FF0000"/>
                  </a:solidFill>
                </a:rPr>
                <a:t>thức</a:t>
              </a:r>
              <a:r>
                <a:rPr lang="en-US" sz="1100" dirty="0">
                  <a:solidFill>
                    <a:srgbClr val="FF0000"/>
                  </a:solidFill>
                </a:rPr>
                <a:t> </a:t>
              </a:r>
              <a:r>
                <a:rPr lang="en-US" sz="1100" dirty="0" err="1">
                  <a:solidFill>
                    <a:srgbClr val="FF0000"/>
                  </a:solidFill>
                </a:rPr>
                <a:t>đồng</a:t>
              </a:r>
              <a:r>
                <a:rPr lang="en-US" sz="1100" dirty="0">
                  <a:solidFill>
                    <a:srgbClr val="FF0000"/>
                  </a:solidFill>
                </a:rPr>
                <a:t> </a:t>
              </a:r>
              <a:r>
                <a:rPr lang="en-US" sz="1100" dirty="0" err="1">
                  <a:solidFill>
                    <a:srgbClr val="FF0000"/>
                  </a:solidFill>
                </a:rPr>
                <a:t>phục</a:t>
              </a:r>
              <a:r>
                <a:rPr lang="en-US" sz="1100" dirty="0">
                  <a:solidFill>
                    <a:srgbClr val="FF0000"/>
                  </a:solidFill>
                </a:rPr>
                <a:t>.</a:t>
              </a:r>
            </a:p>
            <a:p>
              <a:pPr marL="285750" indent="-285750" algn="just">
                <a:buFontTx/>
                <a:buChar char="-"/>
              </a:pPr>
              <a:r>
                <a:rPr lang="en-US" sz="1100" dirty="0" err="1">
                  <a:solidFill>
                    <a:srgbClr val="FF0000"/>
                  </a:solidFill>
                </a:rPr>
                <a:t>Quản</a:t>
              </a:r>
              <a:r>
                <a:rPr lang="en-US" sz="1100" dirty="0">
                  <a:solidFill>
                    <a:srgbClr val="FF0000"/>
                  </a:solidFill>
                </a:rPr>
                <a:t> </a:t>
              </a:r>
              <a:r>
                <a:rPr lang="en-US" sz="1100" dirty="0" err="1">
                  <a:solidFill>
                    <a:srgbClr val="FF0000"/>
                  </a:solidFill>
                </a:rPr>
                <a:t>lí</a:t>
              </a:r>
              <a:r>
                <a:rPr lang="en-US" sz="1100" dirty="0">
                  <a:solidFill>
                    <a:srgbClr val="FF0000"/>
                  </a:solidFill>
                </a:rPr>
                <a:t> </a:t>
              </a:r>
              <a:r>
                <a:rPr lang="en-US" sz="1100" dirty="0" err="1">
                  <a:solidFill>
                    <a:srgbClr val="FF0000"/>
                  </a:solidFill>
                </a:rPr>
                <a:t>là</a:t>
              </a:r>
              <a:r>
                <a:rPr lang="en-US" sz="1100" dirty="0">
                  <a:solidFill>
                    <a:srgbClr val="FF0000"/>
                  </a:solidFill>
                </a:rPr>
                <a:t> </a:t>
              </a:r>
              <a:r>
                <a:rPr lang="en-US" sz="1100" dirty="0" err="1">
                  <a:solidFill>
                    <a:srgbClr val="FF0000"/>
                  </a:solidFill>
                </a:rPr>
                <a:t>chính</a:t>
              </a:r>
              <a:r>
                <a:rPr lang="en-US" sz="1100" dirty="0">
                  <a:solidFill>
                    <a:srgbClr val="FF0000"/>
                  </a:solidFill>
                </a:rPr>
                <a:t>, </a:t>
              </a:r>
              <a:r>
                <a:rPr lang="en-US" sz="1100" dirty="0" err="1">
                  <a:solidFill>
                    <a:srgbClr val="FF0000"/>
                  </a:solidFill>
                </a:rPr>
                <a:t>ch</a:t>
              </a:r>
              <a:r>
                <a:rPr lang="vi-VN" sz="1100" dirty="0">
                  <a:solidFill>
                    <a:srgbClr val="FF0000"/>
                  </a:solidFill>
                </a:rPr>
                <a:t>ư</a:t>
              </a:r>
              <a:r>
                <a:rPr lang="en-US" sz="1100" dirty="0">
                  <a:solidFill>
                    <a:srgbClr val="FF0000"/>
                  </a:solidFill>
                </a:rPr>
                <a:t>a </a:t>
              </a:r>
              <a:r>
                <a:rPr lang="en-US" sz="1100" dirty="0" err="1">
                  <a:solidFill>
                    <a:srgbClr val="FF0000"/>
                  </a:solidFill>
                </a:rPr>
                <a:t>thực</a:t>
              </a:r>
              <a:r>
                <a:rPr lang="en-US" sz="1100" dirty="0">
                  <a:solidFill>
                    <a:srgbClr val="FF0000"/>
                  </a:solidFill>
                </a:rPr>
                <a:t> </a:t>
              </a:r>
              <a:r>
                <a:rPr lang="en-US" sz="1100" dirty="0" err="1">
                  <a:solidFill>
                    <a:srgbClr val="FF0000"/>
                  </a:solidFill>
                </a:rPr>
                <a:t>hiện</a:t>
              </a:r>
              <a:r>
                <a:rPr lang="en-US" sz="1100" dirty="0">
                  <a:solidFill>
                    <a:srgbClr val="FF0000"/>
                  </a:solidFill>
                </a:rPr>
                <a:t> </a:t>
              </a:r>
              <a:r>
                <a:rPr lang="en-US" sz="1100" dirty="0" err="1">
                  <a:solidFill>
                    <a:srgbClr val="FF0000"/>
                  </a:solidFill>
                </a:rPr>
                <a:t>quản</a:t>
              </a:r>
              <a:r>
                <a:rPr lang="en-US" sz="1100" dirty="0">
                  <a:solidFill>
                    <a:srgbClr val="FF0000"/>
                  </a:solidFill>
                </a:rPr>
                <a:t> </a:t>
              </a:r>
              <a:r>
                <a:rPr lang="en-US" sz="1100" dirty="0" err="1">
                  <a:solidFill>
                    <a:srgbClr val="FF0000"/>
                  </a:solidFill>
                </a:rPr>
                <a:t>trị</a:t>
              </a:r>
              <a:r>
                <a:rPr lang="en-US" sz="1100" dirty="0">
                  <a:solidFill>
                    <a:srgbClr val="FF0000"/>
                  </a:solidFill>
                </a:rPr>
                <a:t>, </a:t>
              </a:r>
              <a:r>
                <a:rPr lang="en-US" sz="1100" dirty="0" err="1">
                  <a:solidFill>
                    <a:srgbClr val="FF0000"/>
                  </a:solidFill>
                </a:rPr>
                <a:t>ch</a:t>
              </a:r>
              <a:r>
                <a:rPr lang="vi-VN" sz="1100" dirty="0">
                  <a:solidFill>
                    <a:srgbClr val="FF0000"/>
                  </a:solidFill>
                </a:rPr>
                <a:t>ư</a:t>
              </a:r>
              <a:r>
                <a:rPr lang="en-US" sz="1100" dirty="0">
                  <a:solidFill>
                    <a:srgbClr val="FF0000"/>
                  </a:solidFill>
                </a:rPr>
                <a:t>a </a:t>
              </a:r>
              <a:r>
                <a:rPr lang="en-US" sz="1100" dirty="0" err="1">
                  <a:solidFill>
                    <a:srgbClr val="FF0000"/>
                  </a:solidFill>
                </a:rPr>
                <a:t>thực</a:t>
              </a:r>
              <a:r>
                <a:rPr lang="en-US" sz="1100" dirty="0">
                  <a:solidFill>
                    <a:srgbClr val="FF0000"/>
                  </a:solidFill>
                </a:rPr>
                <a:t> </a:t>
              </a:r>
              <a:r>
                <a:rPr lang="en-US" sz="1100" dirty="0" err="1">
                  <a:solidFill>
                    <a:srgbClr val="FF0000"/>
                  </a:solidFill>
                </a:rPr>
                <a:t>hiện</a:t>
              </a:r>
              <a:r>
                <a:rPr lang="en-US" sz="1100" dirty="0">
                  <a:solidFill>
                    <a:srgbClr val="FF0000"/>
                  </a:solidFill>
                </a:rPr>
                <a:t> </a:t>
              </a:r>
              <a:r>
                <a:rPr lang="en-US" sz="1100" dirty="0" err="1">
                  <a:solidFill>
                    <a:srgbClr val="FF0000"/>
                  </a:solidFill>
                </a:rPr>
                <a:t>trách</a:t>
              </a:r>
              <a:r>
                <a:rPr lang="en-US" sz="1100" dirty="0">
                  <a:solidFill>
                    <a:srgbClr val="FF0000"/>
                  </a:solidFill>
                </a:rPr>
                <a:t> </a:t>
              </a:r>
              <a:r>
                <a:rPr lang="en-US" sz="1100" dirty="0" err="1">
                  <a:solidFill>
                    <a:srgbClr val="FF0000"/>
                  </a:solidFill>
                </a:rPr>
                <a:t>nhiệm</a:t>
              </a:r>
              <a:r>
                <a:rPr lang="en-US" sz="1100" dirty="0">
                  <a:solidFill>
                    <a:srgbClr val="FF0000"/>
                  </a:solidFill>
                </a:rPr>
                <a:t> </a:t>
              </a:r>
              <a:r>
                <a:rPr lang="en-US" sz="1100" dirty="0" err="1">
                  <a:solidFill>
                    <a:srgbClr val="FF0000"/>
                  </a:solidFill>
                </a:rPr>
                <a:t>giải</a:t>
              </a:r>
              <a:r>
                <a:rPr lang="en-US" sz="1100" dirty="0">
                  <a:solidFill>
                    <a:srgbClr val="FF0000"/>
                  </a:solidFill>
                </a:rPr>
                <a:t> </a:t>
              </a:r>
              <a:r>
                <a:rPr lang="en-US" sz="1100" dirty="0" err="1">
                  <a:solidFill>
                    <a:srgbClr val="FF0000"/>
                  </a:solidFill>
                </a:rPr>
                <a:t>trình</a:t>
              </a:r>
              <a:r>
                <a:rPr lang="en-US" sz="1100" dirty="0">
                  <a:solidFill>
                    <a:srgbClr val="FF0000"/>
                  </a:solidFill>
                </a:rPr>
                <a:t>.</a:t>
              </a:r>
            </a:p>
            <a:p>
              <a:pPr marL="285750" indent="-285750" algn="just">
                <a:buFontTx/>
                <a:buChar char="-"/>
              </a:pPr>
              <a:r>
                <a:rPr lang="en-US" sz="1100" dirty="0" err="1">
                  <a:solidFill>
                    <a:srgbClr val="FF0000"/>
                  </a:solidFill>
                </a:rPr>
                <a:t>Tính</a:t>
              </a:r>
              <a:r>
                <a:rPr lang="en-US" sz="1100" dirty="0">
                  <a:solidFill>
                    <a:srgbClr val="FF0000"/>
                  </a:solidFill>
                </a:rPr>
                <a:t> </a:t>
              </a:r>
              <a:r>
                <a:rPr lang="en-US" sz="1100" dirty="0" err="1">
                  <a:solidFill>
                    <a:srgbClr val="FF0000"/>
                  </a:solidFill>
                </a:rPr>
                <a:t>chủ</a:t>
              </a:r>
              <a:r>
                <a:rPr lang="en-US" sz="1100" dirty="0">
                  <a:solidFill>
                    <a:srgbClr val="FF0000"/>
                  </a:solidFill>
                </a:rPr>
                <a:t> </a:t>
              </a:r>
              <a:r>
                <a:rPr lang="en-US" sz="1100" dirty="0" err="1">
                  <a:solidFill>
                    <a:srgbClr val="FF0000"/>
                  </a:solidFill>
                </a:rPr>
                <a:t>động</a:t>
              </a:r>
              <a:r>
                <a:rPr lang="en-US" sz="1100" dirty="0">
                  <a:solidFill>
                    <a:srgbClr val="FF0000"/>
                  </a:solidFill>
                </a:rPr>
                <a:t> </a:t>
              </a:r>
              <a:r>
                <a:rPr lang="en-US" sz="1100" dirty="0" err="1">
                  <a:solidFill>
                    <a:srgbClr val="FF0000"/>
                  </a:solidFill>
                </a:rPr>
                <a:t>và</a:t>
              </a:r>
              <a:r>
                <a:rPr lang="en-US" sz="1100" dirty="0">
                  <a:solidFill>
                    <a:srgbClr val="FF0000"/>
                  </a:solidFill>
                </a:rPr>
                <a:t> </a:t>
              </a:r>
              <a:r>
                <a:rPr lang="en-US" sz="1100" dirty="0" err="1">
                  <a:solidFill>
                    <a:srgbClr val="FF0000"/>
                  </a:solidFill>
                </a:rPr>
                <a:t>tự</a:t>
              </a:r>
              <a:r>
                <a:rPr lang="en-US" sz="1100" dirty="0">
                  <a:solidFill>
                    <a:srgbClr val="FF0000"/>
                  </a:solidFill>
                </a:rPr>
                <a:t> </a:t>
              </a:r>
              <a:r>
                <a:rPr lang="en-US" sz="1100" dirty="0" err="1">
                  <a:solidFill>
                    <a:srgbClr val="FF0000"/>
                  </a:solidFill>
                </a:rPr>
                <a:t>chủ</a:t>
              </a:r>
              <a:r>
                <a:rPr lang="en-US" sz="1100" dirty="0">
                  <a:solidFill>
                    <a:srgbClr val="FF0000"/>
                  </a:solidFill>
                </a:rPr>
                <a:t> </a:t>
              </a:r>
              <a:r>
                <a:rPr lang="en-US" sz="1100" dirty="0" err="1">
                  <a:solidFill>
                    <a:srgbClr val="FF0000"/>
                  </a:solidFill>
                </a:rPr>
                <a:t>ch</a:t>
              </a:r>
              <a:r>
                <a:rPr lang="vi-VN" sz="1100" dirty="0">
                  <a:solidFill>
                    <a:srgbClr val="FF0000"/>
                  </a:solidFill>
                </a:rPr>
                <a:t>ư</a:t>
              </a:r>
              <a:r>
                <a:rPr lang="en-US" sz="1100" dirty="0">
                  <a:solidFill>
                    <a:srgbClr val="FF0000"/>
                  </a:solidFill>
                </a:rPr>
                <a:t>a </a:t>
              </a:r>
              <a:r>
                <a:rPr lang="en-US" sz="1100" dirty="0" err="1">
                  <a:solidFill>
                    <a:srgbClr val="FF0000"/>
                  </a:solidFill>
                </a:rPr>
                <a:t>cao</a:t>
              </a:r>
              <a:r>
                <a:rPr lang="en-US" sz="1100" dirty="0">
                  <a:solidFill>
                    <a:srgbClr val="FF0000"/>
                  </a:solidFill>
                </a:rPr>
                <a:t>, </a:t>
              </a:r>
              <a:r>
                <a:rPr lang="en-US" sz="1100" dirty="0" err="1">
                  <a:solidFill>
                    <a:srgbClr val="FF0000"/>
                  </a:solidFill>
                </a:rPr>
                <a:t>hiệu</a:t>
              </a:r>
              <a:r>
                <a:rPr lang="en-US" sz="1100" dirty="0">
                  <a:solidFill>
                    <a:srgbClr val="FF0000"/>
                  </a:solidFill>
                </a:rPr>
                <a:t> </a:t>
              </a:r>
              <a:r>
                <a:rPr lang="en-US" sz="1100" dirty="0" err="1">
                  <a:solidFill>
                    <a:srgbClr val="FF0000"/>
                  </a:solidFill>
                </a:rPr>
                <a:t>quả</a:t>
              </a:r>
              <a:r>
                <a:rPr lang="en-US" sz="1100" dirty="0">
                  <a:solidFill>
                    <a:srgbClr val="FF0000"/>
                  </a:solidFill>
                </a:rPr>
                <a:t> </a:t>
              </a:r>
              <a:r>
                <a:rPr lang="en-US" sz="1100" dirty="0" err="1">
                  <a:solidFill>
                    <a:srgbClr val="FF0000"/>
                  </a:solidFill>
                </a:rPr>
                <a:t>ch</a:t>
              </a:r>
              <a:r>
                <a:rPr lang="vi-VN" sz="1100" dirty="0">
                  <a:solidFill>
                    <a:srgbClr val="FF0000"/>
                  </a:solidFill>
                </a:rPr>
                <a:t>ư</a:t>
              </a:r>
              <a:r>
                <a:rPr lang="en-US" sz="1100" dirty="0">
                  <a:solidFill>
                    <a:srgbClr val="FF0000"/>
                  </a:solidFill>
                </a:rPr>
                <a:t>a đ</a:t>
              </a:r>
              <a:r>
                <a:rPr lang="vi-VN" sz="1100" dirty="0">
                  <a:solidFill>
                    <a:srgbClr val="FF0000"/>
                  </a:solidFill>
                </a:rPr>
                <a:t>ư</a:t>
              </a:r>
              <a:r>
                <a:rPr lang="en-US" sz="1100" dirty="0" err="1">
                  <a:solidFill>
                    <a:srgbClr val="FF0000"/>
                  </a:solidFill>
                </a:rPr>
                <a:t>ợc</a:t>
              </a:r>
              <a:r>
                <a:rPr lang="en-US" sz="1100" dirty="0">
                  <a:solidFill>
                    <a:srgbClr val="FF0000"/>
                  </a:solidFill>
                </a:rPr>
                <a:t> </a:t>
              </a:r>
              <a:r>
                <a:rPr lang="en-US" sz="1100" dirty="0" err="1">
                  <a:solidFill>
                    <a:srgbClr val="FF0000"/>
                  </a:solidFill>
                </a:rPr>
                <a:t>nh</a:t>
              </a:r>
              <a:r>
                <a:rPr lang="vi-VN" sz="1100" dirty="0">
                  <a:solidFill>
                    <a:srgbClr val="FF0000"/>
                  </a:solidFill>
                </a:rPr>
                <a:t>ư</a:t>
              </a:r>
              <a:r>
                <a:rPr lang="en-US" sz="1100" dirty="0">
                  <a:solidFill>
                    <a:srgbClr val="FF0000"/>
                  </a:solidFill>
                </a:rPr>
                <a:t> </a:t>
              </a:r>
              <a:r>
                <a:rPr lang="en-US" sz="1100" dirty="0" err="1">
                  <a:solidFill>
                    <a:srgbClr val="FF0000"/>
                  </a:solidFill>
                </a:rPr>
                <a:t>mong</a:t>
              </a:r>
              <a:r>
                <a:rPr lang="en-US" sz="1100" dirty="0">
                  <a:solidFill>
                    <a:srgbClr val="FF0000"/>
                  </a:solidFill>
                </a:rPr>
                <a:t> </a:t>
              </a:r>
              <a:r>
                <a:rPr lang="en-US" sz="1100" dirty="0" err="1">
                  <a:solidFill>
                    <a:srgbClr val="FF0000"/>
                  </a:solidFill>
                </a:rPr>
                <a:t>muốn</a:t>
              </a:r>
              <a:r>
                <a:rPr lang="en-US" sz="1100" dirty="0">
                  <a:solidFill>
                    <a:srgbClr val="FF0000"/>
                  </a:solidFill>
                </a:rPr>
                <a:t>.</a:t>
              </a:r>
            </a:p>
          </p:txBody>
        </p:sp>
      </p:grpSp>
      <p:sp>
        <p:nvSpPr>
          <p:cNvPr id="5" name="TextBox 4">
            <a:extLst>
              <a:ext uri="{FF2B5EF4-FFF2-40B4-BE49-F238E27FC236}">
                <a16:creationId xmlns:a16="http://schemas.microsoft.com/office/drawing/2014/main" id="{F428BCC3-7A4B-4ABE-BC0F-8CA29F59A48E}"/>
              </a:ext>
            </a:extLst>
          </p:cNvPr>
          <p:cNvSpPr txBox="1"/>
          <p:nvPr/>
        </p:nvSpPr>
        <p:spPr>
          <a:xfrm>
            <a:off x="1744580" y="228600"/>
            <a:ext cx="4138863" cy="523220"/>
          </a:xfrm>
          <a:prstGeom prst="rect">
            <a:avLst/>
          </a:prstGeom>
          <a:noFill/>
        </p:spPr>
        <p:txBody>
          <a:bodyPr wrap="square" rtlCol="0">
            <a:spAutoFit/>
          </a:bodyPr>
          <a:lstStyle/>
          <a:p>
            <a:pPr algn="ctr"/>
            <a:r>
              <a:rPr lang="en-US" sz="2800" b="1" dirty="0">
                <a:solidFill>
                  <a:srgbClr val="FF0000"/>
                </a:solidFill>
              </a:rPr>
              <a:t>TỔ CHỨC DẠY HỌC </a:t>
            </a:r>
            <a:endParaRPr lang="en-MY" sz="2800" b="1" dirty="0">
              <a:solidFill>
                <a:srgbClr val="FF0000"/>
              </a:solidFill>
            </a:endParaRPr>
          </a:p>
        </p:txBody>
      </p:sp>
      <p:sp>
        <p:nvSpPr>
          <p:cNvPr id="8" name="TextBox 7">
            <a:extLst>
              <a:ext uri="{FF2B5EF4-FFF2-40B4-BE49-F238E27FC236}">
                <a16:creationId xmlns:a16="http://schemas.microsoft.com/office/drawing/2014/main" id="{C04A8E01-718B-41B2-B35B-805B4E21F214}"/>
              </a:ext>
            </a:extLst>
          </p:cNvPr>
          <p:cNvSpPr txBox="1"/>
          <p:nvPr/>
        </p:nvSpPr>
        <p:spPr>
          <a:xfrm>
            <a:off x="7178843" y="218576"/>
            <a:ext cx="4138863" cy="523220"/>
          </a:xfrm>
          <a:prstGeom prst="rect">
            <a:avLst/>
          </a:prstGeom>
          <a:noFill/>
        </p:spPr>
        <p:txBody>
          <a:bodyPr wrap="square" rtlCol="0">
            <a:spAutoFit/>
          </a:bodyPr>
          <a:lstStyle/>
          <a:p>
            <a:r>
              <a:rPr lang="en-US" sz="2800" b="1" dirty="0">
                <a:solidFill>
                  <a:srgbClr val="FF0000"/>
                </a:solidFill>
              </a:rPr>
              <a:t>CHỈ ĐẠO THỰC HIỆN</a:t>
            </a:r>
            <a:endParaRPr lang="en-MY" sz="2800" b="1" dirty="0">
              <a:solidFill>
                <a:srgbClr val="FF0000"/>
              </a:solidFill>
            </a:endParaRPr>
          </a:p>
        </p:txBody>
      </p:sp>
    </p:spTree>
    <p:extLst>
      <p:ext uri="{BB962C8B-B14F-4D97-AF65-F5344CB8AC3E}">
        <p14:creationId xmlns:p14="http://schemas.microsoft.com/office/powerpoint/2010/main" val="869236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1">
            <a:extLst>
              <a:ext uri="{FF2B5EF4-FFF2-40B4-BE49-F238E27FC236}">
                <a16:creationId xmlns:a16="http://schemas.microsoft.com/office/drawing/2014/main" id="{7792E84A-6A69-4692-A027-A3727D6BE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25" y="878305"/>
            <a:ext cx="5126979" cy="541772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428BCC3-7A4B-4ABE-BC0F-8CA29F59A48E}"/>
              </a:ext>
            </a:extLst>
          </p:cNvPr>
          <p:cNvSpPr txBox="1"/>
          <p:nvPr/>
        </p:nvSpPr>
        <p:spPr>
          <a:xfrm>
            <a:off x="6858650" y="217648"/>
            <a:ext cx="4138863" cy="523220"/>
          </a:xfrm>
          <a:prstGeom prst="rect">
            <a:avLst/>
          </a:prstGeom>
          <a:noFill/>
        </p:spPr>
        <p:txBody>
          <a:bodyPr wrap="square" rtlCol="0">
            <a:spAutoFit/>
          </a:bodyPr>
          <a:lstStyle/>
          <a:p>
            <a:pPr algn="ctr"/>
            <a:r>
              <a:rPr lang="en-US" sz="2800" b="1" dirty="0">
                <a:solidFill>
                  <a:srgbClr val="FF0000"/>
                </a:solidFill>
              </a:rPr>
              <a:t>KIỂM TRA ĐÁNH GIÁ</a:t>
            </a:r>
            <a:endParaRPr lang="en-MY" sz="2800" b="1" dirty="0">
              <a:solidFill>
                <a:srgbClr val="FF0000"/>
              </a:solidFill>
            </a:endParaRPr>
          </a:p>
        </p:txBody>
      </p:sp>
      <p:pic>
        <p:nvPicPr>
          <p:cNvPr id="9" name="Picture 8">
            <a:extLst>
              <a:ext uri="{FF2B5EF4-FFF2-40B4-BE49-F238E27FC236}">
                <a16:creationId xmlns:a16="http://schemas.microsoft.com/office/drawing/2014/main" id="{234B61F7-8718-4957-90E8-0770AF713BA3}"/>
              </a:ext>
            </a:extLst>
          </p:cNvPr>
          <p:cNvPicPr>
            <a:picLocks noChangeAspect="1"/>
          </p:cNvPicPr>
          <p:nvPr/>
        </p:nvPicPr>
        <p:blipFill>
          <a:blip r:embed="rId4"/>
          <a:stretch>
            <a:fillRect/>
          </a:stretch>
        </p:blipFill>
        <p:spPr>
          <a:xfrm>
            <a:off x="5798501" y="877693"/>
            <a:ext cx="6022937" cy="5473828"/>
          </a:xfrm>
          <a:prstGeom prst="rect">
            <a:avLst/>
          </a:prstGeom>
        </p:spPr>
      </p:pic>
      <p:sp>
        <p:nvSpPr>
          <p:cNvPr id="10" name="TextBox 9">
            <a:extLst>
              <a:ext uri="{FF2B5EF4-FFF2-40B4-BE49-F238E27FC236}">
                <a16:creationId xmlns:a16="http://schemas.microsoft.com/office/drawing/2014/main" id="{76C93607-927C-4A0C-9D98-6EE35B753334}"/>
              </a:ext>
            </a:extLst>
          </p:cNvPr>
          <p:cNvSpPr txBox="1"/>
          <p:nvPr/>
        </p:nvSpPr>
        <p:spPr>
          <a:xfrm>
            <a:off x="1081138" y="200311"/>
            <a:ext cx="4138863" cy="523220"/>
          </a:xfrm>
          <a:prstGeom prst="rect">
            <a:avLst/>
          </a:prstGeom>
          <a:noFill/>
        </p:spPr>
        <p:txBody>
          <a:bodyPr wrap="square" rtlCol="0">
            <a:spAutoFit/>
          </a:bodyPr>
          <a:lstStyle/>
          <a:p>
            <a:pPr algn="ctr"/>
            <a:r>
              <a:rPr lang="en-US" sz="2800" b="1" dirty="0">
                <a:solidFill>
                  <a:srgbClr val="FF0000"/>
                </a:solidFill>
              </a:rPr>
              <a:t>TỔ CHỨC DẠY HỌC </a:t>
            </a:r>
            <a:endParaRPr lang="en-MY" sz="2800" b="1" dirty="0">
              <a:solidFill>
                <a:srgbClr val="FF0000"/>
              </a:solidFill>
            </a:endParaRPr>
          </a:p>
        </p:txBody>
      </p:sp>
    </p:spTree>
    <p:extLst>
      <p:ext uri="{BB962C8B-B14F-4D97-AF65-F5344CB8AC3E}">
        <p14:creationId xmlns:p14="http://schemas.microsoft.com/office/powerpoint/2010/main" val="3310064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1">
            <a:extLst>
              <a:ext uri="{FF2B5EF4-FFF2-40B4-BE49-F238E27FC236}">
                <a16:creationId xmlns:a16="http://schemas.microsoft.com/office/drawing/2014/main" id="{7792E84A-6A69-4692-A027-A3727D6BE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05" y="867353"/>
            <a:ext cx="4672517" cy="565938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428BCC3-7A4B-4ABE-BC0F-8CA29F59A48E}"/>
              </a:ext>
            </a:extLst>
          </p:cNvPr>
          <p:cNvSpPr txBox="1"/>
          <p:nvPr/>
        </p:nvSpPr>
        <p:spPr>
          <a:xfrm>
            <a:off x="6858650" y="245026"/>
            <a:ext cx="4138863" cy="523220"/>
          </a:xfrm>
          <a:prstGeom prst="rect">
            <a:avLst/>
          </a:prstGeom>
          <a:noFill/>
        </p:spPr>
        <p:txBody>
          <a:bodyPr wrap="square" rtlCol="0">
            <a:spAutoFit/>
          </a:bodyPr>
          <a:lstStyle/>
          <a:p>
            <a:pPr algn="ctr"/>
            <a:r>
              <a:rPr lang="en-US" sz="2800" b="1" dirty="0">
                <a:solidFill>
                  <a:srgbClr val="FF0000"/>
                </a:solidFill>
              </a:rPr>
              <a:t>KIỂM TRA ĐÁNH GIÁ</a:t>
            </a:r>
            <a:endParaRPr lang="en-MY" sz="2800" b="1" dirty="0">
              <a:solidFill>
                <a:srgbClr val="FF0000"/>
              </a:solidFill>
            </a:endParaRPr>
          </a:p>
        </p:txBody>
      </p:sp>
      <p:sp>
        <p:nvSpPr>
          <p:cNvPr id="10" name="TextBox 9">
            <a:extLst>
              <a:ext uri="{FF2B5EF4-FFF2-40B4-BE49-F238E27FC236}">
                <a16:creationId xmlns:a16="http://schemas.microsoft.com/office/drawing/2014/main" id="{76C93607-927C-4A0C-9D98-6EE35B753334}"/>
              </a:ext>
            </a:extLst>
          </p:cNvPr>
          <p:cNvSpPr txBox="1"/>
          <p:nvPr/>
        </p:nvSpPr>
        <p:spPr>
          <a:xfrm>
            <a:off x="911400" y="227688"/>
            <a:ext cx="4138863" cy="523220"/>
          </a:xfrm>
          <a:prstGeom prst="rect">
            <a:avLst/>
          </a:prstGeom>
          <a:noFill/>
        </p:spPr>
        <p:txBody>
          <a:bodyPr wrap="square" rtlCol="0">
            <a:spAutoFit/>
          </a:bodyPr>
          <a:lstStyle/>
          <a:p>
            <a:pPr algn="ctr"/>
            <a:r>
              <a:rPr lang="en-US" sz="2800" b="1" dirty="0">
                <a:solidFill>
                  <a:srgbClr val="FF0000"/>
                </a:solidFill>
              </a:rPr>
              <a:t>TỔ CHỨC DẠY HỌC </a:t>
            </a:r>
            <a:endParaRPr lang="en-MY" sz="2800" b="1" dirty="0">
              <a:solidFill>
                <a:srgbClr val="FF0000"/>
              </a:solidFill>
            </a:endParaRPr>
          </a:p>
        </p:txBody>
      </p:sp>
      <p:pic>
        <p:nvPicPr>
          <p:cNvPr id="6" name="Picture 5">
            <a:extLst>
              <a:ext uri="{FF2B5EF4-FFF2-40B4-BE49-F238E27FC236}">
                <a16:creationId xmlns:a16="http://schemas.microsoft.com/office/drawing/2014/main" id="{5878C2C9-EAA1-4B56-B208-E2347F0BC55A}"/>
              </a:ext>
            </a:extLst>
          </p:cNvPr>
          <p:cNvPicPr>
            <a:picLocks noChangeAspect="1"/>
          </p:cNvPicPr>
          <p:nvPr/>
        </p:nvPicPr>
        <p:blipFill>
          <a:blip r:embed="rId4"/>
          <a:stretch>
            <a:fillRect/>
          </a:stretch>
        </p:blipFill>
        <p:spPr>
          <a:xfrm>
            <a:off x="4878625" y="799416"/>
            <a:ext cx="7183789" cy="6001092"/>
          </a:xfrm>
          <a:prstGeom prst="rect">
            <a:avLst/>
          </a:prstGeom>
        </p:spPr>
      </p:pic>
    </p:spTree>
    <p:extLst>
      <p:ext uri="{BB962C8B-B14F-4D97-AF65-F5344CB8AC3E}">
        <p14:creationId xmlns:p14="http://schemas.microsoft.com/office/powerpoint/2010/main" val="249129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655BB0-3C87-4C96-B8A5-0CC78BE4E1C7}"/>
              </a:ext>
            </a:extLst>
          </p:cNvPr>
          <p:cNvSpPr>
            <a:spLocks noGrp="1"/>
          </p:cNvSpPr>
          <p:nvPr>
            <p:ph type="dt" sz="quarter" idx="10"/>
          </p:nvPr>
        </p:nvSpPr>
        <p:spPr/>
        <p:txBody>
          <a:bodyPr/>
          <a:lstStyle/>
          <a:p>
            <a:pPr>
              <a:defRPr/>
            </a:pPr>
            <a:fld id="{71707463-C6F6-4DEC-AE67-E3F9F360D0F7}" type="datetime1">
              <a:rPr lang="en-US"/>
              <a:pPr>
                <a:defRPr/>
              </a:pPr>
              <a:t>2/27/2023</a:t>
            </a:fld>
            <a:endParaRPr lang="en-US"/>
          </a:p>
        </p:txBody>
      </p:sp>
      <p:pic>
        <p:nvPicPr>
          <p:cNvPr id="131075" name="Picture 3">
            <a:extLst>
              <a:ext uri="{FF2B5EF4-FFF2-40B4-BE49-F238E27FC236}">
                <a16:creationId xmlns:a16="http://schemas.microsoft.com/office/drawing/2014/main" id="{EDE1A591-17B8-4404-BAC4-2988FE72E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257" y="1016668"/>
            <a:ext cx="5275262" cy="511592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D68466E-DE12-4F71-BCE7-53780BF3DC9E}"/>
              </a:ext>
            </a:extLst>
          </p:cNvPr>
          <p:cNvGrpSpPr/>
          <p:nvPr/>
        </p:nvGrpSpPr>
        <p:grpSpPr>
          <a:xfrm>
            <a:off x="6289424" y="1046747"/>
            <a:ext cx="5573712" cy="5115343"/>
            <a:chOff x="6289424" y="585700"/>
            <a:chExt cx="5573712" cy="5468938"/>
          </a:xfrm>
        </p:grpSpPr>
        <p:pic>
          <p:nvPicPr>
            <p:cNvPr id="131076" name="Picture 4">
              <a:extLst>
                <a:ext uri="{FF2B5EF4-FFF2-40B4-BE49-F238E27FC236}">
                  <a16:creationId xmlns:a16="http://schemas.microsoft.com/office/drawing/2014/main" id="{9F482624-AA4C-42BA-9EBC-29A9A0C423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9424" y="585700"/>
              <a:ext cx="5573712" cy="54689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26BEB8E-A832-489F-8247-87CB1296F79D}"/>
                </a:ext>
              </a:extLst>
            </p:cNvPr>
            <p:cNvSpPr txBox="1"/>
            <p:nvPr/>
          </p:nvSpPr>
          <p:spPr>
            <a:xfrm>
              <a:off x="6346657" y="1401679"/>
              <a:ext cx="2310064" cy="2171739"/>
            </a:xfrm>
            <a:prstGeom prst="rect">
              <a:avLst/>
            </a:prstGeom>
            <a:solidFill>
              <a:schemeClr val="bg1"/>
            </a:solidFill>
          </p:spPr>
          <p:txBody>
            <a:bodyPr wrap="square" rtlCol="0">
              <a:spAutoFit/>
            </a:bodyPr>
            <a:lstStyle/>
            <a:p>
              <a:pPr marL="285750" indent="-285750" algn="just">
                <a:buFontTx/>
                <a:buChar char="-"/>
              </a:pPr>
              <a:r>
                <a:rPr lang="en-US" sz="1400" b="1" dirty="0" err="1">
                  <a:solidFill>
                    <a:srgbClr val="FF0000"/>
                  </a:solidFill>
                </a:rPr>
                <a:t>Phân</a:t>
              </a:r>
              <a:r>
                <a:rPr lang="en-US" sz="1400" b="1" dirty="0">
                  <a:solidFill>
                    <a:srgbClr val="FF0000"/>
                  </a:solidFill>
                </a:rPr>
                <a:t> </a:t>
              </a:r>
              <a:r>
                <a:rPr lang="en-US" sz="1400" b="1" dirty="0" err="1">
                  <a:solidFill>
                    <a:srgbClr val="FF0000"/>
                  </a:solidFill>
                </a:rPr>
                <a:t>cấp</a:t>
              </a:r>
              <a:r>
                <a:rPr lang="en-US" sz="1400" b="1" dirty="0">
                  <a:solidFill>
                    <a:srgbClr val="FF0000"/>
                  </a:solidFill>
                </a:rPr>
                <a:t> </a:t>
              </a:r>
              <a:r>
                <a:rPr lang="en-US" sz="1400" b="1" dirty="0" err="1">
                  <a:solidFill>
                    <a:srgbClr val="FF0000"/>
                  </a:solidFill>
                </a:rPr>
                <a:t>giao</a:t>
              </a:r>
              <a:r>
                <a:rPr lang="en-US" sz="1400" b="1" dirty="0">
                  <a:solidFill>
                    <a:srgbClr val="FF0000"/>
                  </a:solidFill>
                </a:rPr>
                <a:t> </a:t>
              </a:r>
              <a:r>
                <a:rPr lang="en-US" sz="1400" b="1" dirty="0" err="1">
                  <a:solidFill>
                    <a:srgbClr val="FF0000"/>
                  </a:solidFill>
                </a:rPr>
                <a:t>quyền</a:t>
              </a:r>
              <a:r>
                <a:rPr lang="en-US" sz="1400" b="1" dirty="0">
                  <a:solidFill>
                    <a:srgbClr val="FF0000"/>
                  </a:solidFill>
                </a:rPr>
                <a:t> </a:t>
              </a:r>
              <a:r>
                <a:rPr lang="en-US" sz="1400" b="1" dirty="0" err="1">
                  <a:solidFill>
                    <a:srgbClr val="FF0000"/>
                  </a:solidFill>
                </a:rPr>
                <a:t>tự</a:t>
              </a:r>
              <a:r>
                <a:rPr lang="en-US" sz="1400" b="1" dirty="0">
                  <a:solidFill>
                    <a:srgbClr val="FF0000"/>
                  </a:solidFill>
                </a:rPr>
                <a:t> </a:t>
              </a:r>
              <a:r>
                <a:rPr lang="en-US" sz="1400" b="1" dirty="0" err="1">
                  <a:solidFill>
                    <a:srgbClr val="FF0000"/>
                  </a:solidFill>
                </a:rPr>
                <a:t>chủ</a:t>
              </a:r>
              <a:r>
                <a:rPr lang="en-US" sz="1400" b="1" dirty="0">
                  <a:solidFill>
                    <a:srgbClr val="FF0000"/>
                  </a:solidFill>
                </a:rPr>
                <a:t> </a:t>
              </a:r>
              <a:r>
                <a:rPr lang="en-US" sz="1400" b="1" dirty="0" err="1">
                  <a:solidFill>
                    <a:srgbClr val="FF0000"/>
                  </a:solidFill>
                </a:rPr>
                <a:t>triệt</a:t>
              </a:r>
              <a:r>
                <a:rPr lang="en-US" sz="1400" b="1" dirty="0">
                  <a:solidFill>
                    <a:srgbClr val="FF0000"/>
                  </a:solidFill>
                </a:rPr>
                <a:t> </a:t>
              </a:r>
              <a:r>
                <a:rPr lang="en-US" sz="1400" b="1" dirty="0" err="1">
                  <a:solidFill>
                    <a:srgbClr val="FF0000"/>
                  </a:solidFill>
                </a:rPr>
                <a:t>để</a:t>
              </a:r>
              <a:r>
                <a:rPr lang="en-US" sz="1400" b="1" dirty="0">
                  <a:solidFill>
                    <a:srgbClr val="FF0000"/>
                  </a:solidFill>
                </a:rPr>
                <a:t>.</a:t>
              </a:r>
            </a:p>
            <a:p>
              <a:pPr marL="285750" indent="-285750" algn="just">
                <a:buFontTx/>
                <a:buChar char="-"/>
              </a:pPr>
              <a:r>
                <a:rPr lang="en-US" sz="1400" b="1" dirty="0" err="1">
                  <a:solidFill>
                    <a:srgbClr val="FF0000"/>
                  </a:solidFill>
                </a:rPr>
                <a:t>Thực</a:t>
              </a:r>
              <a:r>
                <a:rPr lang="en-US" sz="1400" b="1" dirty="0">
                  <a:solidFill>
                    <a:srgbClr val="FF0000"/>
                  </a:solidFill>
                </a:rPr>
                <a:t> </a:t>
              </a:r>
              <a:r>
                <a:rPr lang="en-US" sz="1400" b="1" dirty="0" err="1">
                  <a:solidFill>
                    <a:srgbClr val="FF0000"/>
                  </a:solidFill>
                </a:rPr>
                <a:t>hiện</a:t>
              </a:r>
              <a:r>
                <a:rPr lang="en-US" sz="1400" b="1" dirty="0">
                  <a:solidFill>
                    <a:srgbClr val="FF0000"/>
                  </a:solidFill>
                </a:rPr>
                <a:t> </a:t>
              </a:r>
              <a:r>
                <a:rPr lang="en-US" sz="1400" b="1" dirty="0" err="1">
                  <a:solidFill>
                    <a:srgbClr val="FF0000"/>
                  </a:solidFill>
                </a:rPr>
                <a:t>quản</a:t>
              </a:r>
              <a:r>
                <a:rPr lang="en-US" sz="1400" b="1" dirty="0">
                  <a:solidFill>
                    <a:srgbClr val="FF0000"/>
                  </a:solidFill>
                </a:rPr>
                <a:t> </a:t>
              </a:r>
              <a:r>
                <a:rPr lang="en-US" sz="1400" b="1" dirty="0" err="1">
                  <a:solidFill>
                    <a:srgbClr val="FF0000"/>
                  </a:solidFill>
                </a:rPr>
                <a:t>trị</a:t>
              </a:r>
              <a:r>
                <a:rPr lang="en-US" sz="1400" b="1" dirty="0">
                  <a:solidFill>
                    <a:srgbClr val="FF0000"/>
                  </a:solidFill>
                </a:rPr>
                <a:t> </a:t>
              </a:r>
              <a:r>
                <a:rPr lang="en-US" sz="1400" b="1" dirty="0" err="1">
                  <a:solidFill>
                    <a:srgbClr val="FF0000"/>
                  </a:solidFill>
                </a:rPr>
                <a:t>nhà</a:t>
              </a:r>
              <a:r>
                <a:rPr lang="en-US" sz="1400" b="1" dirty="0">
                  <a:solidFill>
                    <a:srgbClr val="FF0000"/>
                  </a:solidFill>
                </a:rPr>
                <a:t> tr</a:t>
              </a:r>
              <a:r>
                <a:rPr lang="vi-VN" sz="1400" b="1" dirty="0">
                  <a:solidFill>
                    <a:srgbClr val="FF0000"/>
                  </a:solidFill>
                </a:rPr>
                <a:t>ư</a:t>
              </a:r>
              <a:r>
                <a:rPr lang="en-US" sz="1400" b="1" dirty="0" err="1">
                  <a:solidFill>
                    <a:srgbClr val="FF0000"/>
                  </a:solidFill>
                </a:rPr>
                <a:t>ờng</a:t>
              </a:r>
              <a:r>
                <a:rPr lang="en-US" sz="1400" b="1" dirty="0">
                  <a:solidFill>
                    <a:srgbClr val="FF0000"/>
                  </a:solidFill>
                </a:rPr>
                <a:t>.</a:t>
              </a:r>
            </a:p>
            <a:p>
              <a:pPr marL="285750" indent="-285750" algn="just">
                <a:buFontTx/>
                <a:buChar char="-"/>
              </a:pPr>
              <a:r>
                <a:rPr lang="en-US" sz="1400" b="1" dirty="0" err="1">
                  <a:solidFill>
                    <a:srgbClr val="FF0000"/>
                  </a:solidFill>
                </a:rPr>
                <a:t>Sáng</a:t>
              </a:r>
              <a:r>
                <a:rPr lang="en-US" sz="1400" b="1" dirty="0">
                  <a:solidFill>
                    <a:srgbClr val="FF0000"/>
                  </a:solidFill>
                </a:rPr>
                <a:t> </a:t>
              </a:r>
              <a:r>
                <a:rPr lang="en-US" sz="1400" b="1" dirty="0" err="1">
                  <a:solidFill>
                    <a:srgbClr val="FF0000"/>
                  </a:solidFill>
                </a:rPr>
                <a:t>tạo</a:t>
              </a:r>
              <a:r>
                <a:rPr lang="en-US" sz="1400" b="1" dirty="0">
                  <a:solidFill>
                    <a:srgbClr val="FF0000"/>
                  </a:solidFill>
                </a:rPr>
                <a:t>, </a:t>
              </a:r>
              <a:r>
                <a:rPr lang="en-US" sz="1400" b="1" dirty="0" err="1">
                  <a:solidFill>
                    <a:srgbClr val="FF0000"/>
                  </a:solidFill>
                </a:rPr>
                <a:t>linh</a:t>
              </a:r>
              <a:r>
                <a:rPr lang="en-US" sz="1400" b="1" dirty="0">
                  <a:solidFill>
                    <a:srgbClr val="FF0000"/>
                  </a:solidFill>
                </a:rPr>
                <a:t> </a:t>
              </a:r>
              <a:r>
                <a:rPr lang="en-US" sz="1400" b="1" dirty="0" err="1">
                  <a:solidFill>
                    <a:srgbClr val="FF0000"/>
                  </a:solidFill>
                </a:rPr>
                <a:t>hoạt</a:t>
              </a:r>
              <a:r>
                <a:rPr lang="en-US" sz="1400" b="1" dirty="0">
                  <a:solidFill>
                    <a:srgbClr val="FF0000"/>
                  </a:solidFill>
                </a:rPr>
                <a:t>, </a:t>
              </a:r>
              <a:r>
                <a:rPr lang="en-US" sz="1400" b="1" dirty="0" err="1">
                  <a:solidFill>
                    <a:srgbClr val="FF0000"/>
                  </a:solidFill>
                </a:rPr>
                <a:t>chủ</a:t>
              </a:r>
              <a:r>
                <a:rPr lang="en-US" sz="1400" b="1" dirty="0">
                  <a:solidFill>
                    <a:srgbClr val="FF0000"/>
                  </a:solidFill>
                </a:rPr>
                <a:t> </a:t>
              </a:r>
              <a:r>
                <a:rPr lang="en-US" sz="1400" b="1" dirty="0" err="1">
                  <a:solidFill>
                    <a:srgbClr val="FF0000"/>
                  </a:solidFill>
                </a:rPr>
                <a:t>động</a:t>
              </a:r>
              <a:r>
                <a:rPr lang="en-US" sz="1400" b="1" dirty="0">
                  <a:solidFill>
                    <a:srgbClr val="FF0000"/>
                  </a:solidFill>
                </a:rPr>
                <a:t>, </a:t>
              </a:r>
              <a:r>
                <a:rPr lang="en-US" sz="1400" b="1" dirty="0" err="1">
                  <a:solidFill>
                    <a:srgbClr val="FF0000"/>
                  </a:solidFill>
                </a:rPr>
                <a:t>hiệu</a:t>
              </a:r>
              <a:r>
                <a:rPr lang="en-US" sz="1400" b="1" dirty="0">
                  <a:solidFill>
                    <a:srgbClr val="FF0000"/>
                  </a:solidFill>
                </a:rPr>
                <a:t> </a:t>
              </a:r>
              <a:r>
                <a:rPr lang="en-US" sz="1400" b="1" dirty="0" err="1">
                  <a:solidFill>
                    <a:srgbClr val="FF0000"/>
                  </a:solidFill>
                </a:rPr>
                <a:t>quả</a:t>
              </a:r>
              <a:r>
                <a:rPr lang="en-US" sz="1400" b="1" dirty="0">
                  <a:solidFill>
                    <a:srgbClr val="FF0000"/>
                  </a:solidFill>
                </a:rPr>
                <a:t>.</a:t>
              </a:r>
            </a:p>
            <a:p>
              <a:pPr marL="285750" indent="-285750" algn="just">
                <a:buFontTx/>
                <a:buChar char="-"/>
              </a:pPr>
              <a:r>
                <a:rPr lang="en-US" sz="1400" b="1" dirty="0" err="1">
                  <a:solidFill>
                    <a:srgbClr val="FF0000"/>
                  </a:solidFill>
                </a:rPr>
                <a:t>Chịu</a:t>
              </a:r>
              <a:r>
                <a:rPr lang="en-US" sz="1400" b="1" dirty="0">
                  <a:solidFill>
                    <a:srgbClr val="FF0000"/>
                  </a:solidFill>
                </a:rPr>
                <a:t> </a:t>
              </a:r>
              <a:r>
                <a:rPr lang="en-US" sz="1400" b="1" dirty="0" err="1">
                  <a:solidFill>
                    <a:srgbClr val="FF0000"/>
                  </a:solidFill>
                </a:rPr>
                <a:t>trách</a:t>
              </a:r>
              <a:r>
                <a:rPr lang="en-US" sz="1400" b="1" dirty="0">
                  <a:solidFill>
                    <a:srgbClr val="FF0000"/>
                  </a:solidFill>
                </a:rPr>
                <a:t> </a:t>
              </a:r>
              <a:r>
                <a:rPr lang="en-US" sz="1400" b="1" dirty="0" err="1">
                  <a:solidFill>
                    <a:srgbClr val="FF0000"/>
                  </a:solidFill>
                </a:rPr>
                <a:t>nhiệm</a:t>
              </a:r>
              <a:r>
                <a:rPr lang="en-US" sz="1400" b="1" dirty="0">
                  <a:solidFill>
                    <a:srgbClr val="FF0000"/>
                  </a:solidFill>
                </a:rPr>
                <a:t> </a:t>
              </a:r>
              <a:r>
                <a:rPr lang="en-US" sz="1400" b="1" dirty="0" err="1">
                  <a:solidFill>
                    <a:srgbClr val="FF0000"/>
                  </a:solidFill>
                </a:rPr>
                <a:t>giải</a:t>
              </a:r>
              <a:r>
                <a:rPr lang="en-US" sz="1400" b="1" dirty="0">
                  <a:solidFill>
                    <a:srgbClr val="FF0000"/>
                  </a:solidFill>
                </a:rPr>
                <a:t> </a:t>
              </a:r>
              <a:r>
                <a:rPr lang="en-US" sz="1400" b="1" dirty="0" err="1">
                  <a:solidFill>
                    <a:srgbClr val="FF0000"/>
                  </a:solidFill>
                </a:rPr>
                <a:t>trình</a:t>
              </a:r>
              <a:r>
                <a:rPr lang="en-US" sz="1400" b="1" dirty="0">
                  <a:solidFill>
                    <a:srgbClr val="FF0000"/>
                  </a:solidFill>
                </a:rPr>
                <a:t> </a:t>
              </a:r>
              <a:r>
                <a:rPr lang="en-US" sz="1400" b="1" dirty="0" err="1">
                  <a:solidFill>
                    <a:srgbClr val="FF0000"/>
                  </a:solidFill>
                </a:rPr>
                <a:t>với</a:t>
              </a:r>
              <a:r>
                <a:rPr lang="en-US" sz="1400" b="1" dirty="0">
                  <a:solidFill>
                    <a:srgbClr val="FF0000"/>
                  </a:solidFill>
                </a:rPr>
                <a:t> </a:t>
              </a:r>
              <a:r>
                <a:rPr lang="en-US" sz="1400" b="1" dirty="0" err="1">
                  <a:solidFill>
                    <a:srgbClr val="FF0000"/>
                  </a:solidFill>
                </a:rPr>
                <a:t>các</a:t>
              </a:r>
              <a:r>
                <a:rPr lang="en-US" sz="1400" b="1" dirty="0">
                  <a:solidFill>
                    <a:srgbClr val="FF0000"/>
                  </a:solidFill>
                </a:rPr>
                <a:t> </a:t>
              </a:r>
              <a:r>
                <a:rPr lang="en-US" sz="1400" b="1" dirty="0" err="1">
                  <a:solidFill>
                    <a:srgbClr val="FF0000"/>
                  </a:solidFill>
                </a:rPr>
                <a:t>cấp</a:t>
              </a:r>
              <a:r>
                <a:rPr lang="en-US" sz="1400" b="1" dirty="0">
                  <a:solidFill>
                    <a:srgbClr val="FF0000"/>
                  </a:solidFill>
                </a:rPr>
                <a:t> </a:t>
              </a:r>
              <a:r>
                <a:rPr lang="en-US" sz="1400" b="1" dirty="0" err="1">
                  <a:solidFill>
                    <a:srgbClr val="FF0000"/>
                  </a:solidFill>
                </a:rPr>
                <a:t>liên</a:t>
              </a:r>
              <a:r>
                <a:rPr lang="en-US" sz="1400" b="1" dirty="0">
                  <a:solidFill>
                    <a:srgbClr val="FF0000"/>
                  </a:solidFill>
                </a:rPr>
                <a:t> </a:t>
              </a:r>
              <a:r>
                <a:rPr lang="en-US" sz="1400" b="1" dirty="0" err="1">
                  <a:solidFill>
                    <a:srgbClr val="FF0000"/>
                  </a:solidFill>
                </a:rPr>
                <a:t>quan</a:t>
              </a:r>
              <a:endParaRPr lang="en-US" sz="1400" b="1" dirty="0">
                <a:solidFill>
                  <a:srgbClr val="FF0000"/>
                </a:solidFill>
              </a:endParaRPr>
            </a:p>
          </p:txBody>
        </p:sp>
      </p:grpSp>
      <p:sp>
        <p:nvSpPr>
          <p:cNvPr id="7" name="TextBox 6">
            <a:extLst>
              <a:ext uri="{FF2B5EF4-FFF2-40B4-BE49-F238E27FC236}">
                <a16:creationId xmlns:a16="http://schemas.microsoft.com/office/drawing/2014/main" id="{2AEA43E7-4CC6-4D7E-9DBF-942AF3D43714}"/>
              </a:ext>
            </a:extLst>
          </p:cNvPr>
          <p:cNvSpPr txBox="1"/>
          <p:nvPr/>
        </p:nvSpPr>
        <p:spPr>
          <a:xfrm>
            <a:off x="1744580" y="228600"/>
            <a:ext cx="4138863" cy="523220"/>
          </a:xfrm>
          <a:prstGeom prst="rect">
            <a:avLst/>
          </a:prstGeom>
          <a:noFill/>
        </p:spPr>
        <p:txBody>
          <a:bodyPr wrap="square" rtlCol="0">
            <a:spAutoFit/>
          </a:bodyPr>
          <a:lstStyle/>
          <a:p>
            <a:pPr algn="ctr"/>
            <a:r>
              <a:rPr lang="en-US" sz="2800" b="1" dirty="0">
                <a:solidFill>
                  <a:srgbClr val="FF0000"/>
                </a:solidFill>
              </a:rPr>
              <a:t>TỔ CHỨC DẠY HỌC </a:t>
            </a:r>
            <a:endParaRPr lang="en-MY" sz="2800" b="1" dirty="0">
              <a:solidFill>
                <a:srgbClr val="FF0000"/>
              </a:solidFill>
            </a:endParaRPr>
          </a:p>
        </p:txBody>
      </p:sp>
      <p:sp>
        <p:nvSpPr>
          <p:cNvPr id="8" name="TextBox 7">
            <a:extLst>
              <a:ext uri="{FF2B5EF4-FFF2-40B4-BE49-F238E27FC236}">
                <a16:creationId xmlns:a16="http://schemas.microsoft.com/office/drawing/2014/main" id="{E9202458-113F-434F-85F4-C64B729464B7}"/>
              </a:ext>
            </a:extLst>
          </p:cNvPr>
          <p:cNvSpPr txBox="1"/>
          <p:nvPr/>
        </p:nvSpPr>
        <p:spPr>
          <a:xfrm>
            <a:off x="7178843" y="218576"/>
            <a:ext cx="4138863" cy="523220"/>
          </a:xfrm>
          <a:prstGeom prst="rect">
            <a:avLst/>
          </a:prstGeom>
          <a:noFill/>
        </p:spPr>
        <p:txBody>
          <a:bodyPr wrap="square" rtlCol="0">
            <a:spAutoFit/>
          </a:bodyPr>
          <a:lstStyle/>
          <a:p>
            <a:r>
              <a:rPr lang="en-US" sz="2800" b="1" dirty="0">
                <a:solidFill>
                  <a:srgbClr val="FF0000"/>
                </a:solidFill>
              </a:rPr>
              <a:t>CHỈ ĐẠO THỰC HIỆN</a:t>
            </a:r>
            <a:endParaRPr lang="en-MY" sz="2800" b="1" dirty="0">
              <a:solidFill>
                <a:srgbClr val="FF0000"/>
              </a:solidFill>
            </a:endParaRPr>
          </a:p>
        </p:txBody>
      </p:sp>
    </p:spTree>
    <p:extLst>
      <p:ext uri="{BB962C8B-B14F-4D97-AF65-F5344CB8AC3E}">
        <p14:creationId xmlns:p14="http://schemas.microsoft.com/office/powerpoint/2010/main" val="3900928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3">
            <a:extLst>
              <a:ext uri="{FF2B5EF4-FFF2-40B4-BE49-F238E27FC236}">
                <a16:creationId xmlns:a16="http://schemas.microsoft.com/office/drawing/2014/main" id="{EDE1A591-17B8-4404-BAC4-2988FE72E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795" y="896207"/>
            <a:ext cx="4886406" cy="569623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EA43E7-4CC6-4D7E-9DBF-942AF3D43714}"/>
              </a:ext>
            </a:extLst>
          </p:cNvPr>
          <p:cNvSpPr txBox="1"/>
          <p:nvPr/>
        </p:nvSpPr>
        <p:spPr>
          <a:xfrm>
            <a:off x="299062" y="283355"/>
            <a:ext cx="41388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cs typeface="+mn-cs"/>
              </a:rPr>
              <a:t>TỔ CHỨC DẠY HỌC </a:t>
            </a:r>
            <a:endParaRPr kumimoji="0" lang="en-MY" sz="2800" b="1" i="0" u="none" strike="noStrike" kern="1200" cap="none" spc="0" normalizeH="0" baseline="0" noProof="0" dirty="0">
              <a:ln>
                <a:noFill/>
              </a:ln>
              <a:solidFill>
                <a:srgbClr val="FF0000"/>
              </a:solidFill>
              <a:effectLst/>
              <a:uLnTx/>
              <a:uFillTx/>
              <a:latin typeface="Arial"/>
              <a:cs typeface="+mn-cs"/>
            </a:endParaRPr>
          </a:p>
        </p:txBody>
      </p:sp>
      <p:sp>
        <p:nvSpPr>
          <p:cNvPr id="11" name="TextBox 10">
            <a:extLst>
              <a:ext uri="{FF2B5EF4-FFF2-40B4-BE49-F238E27FC236}">
                <a16:creationId xmlns:a16="http://schemas.microsoft.com/office/drawing/2014/main" id="{FA4465DB-3EFF-484D-9539-B6E73F345ACB}"/>
              </a:ext>
            </a:extLst>
          </p:cNvPr>
          <p:cNvSpPr txBox="1"/>
          <p:nvPr/>
        </p:nvSpPr>
        <p:spPr>
          <a:xfrm>
            <a:off x="6468981" y="233163"/>
            <a:ext cx="41388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cs typeface="+mn-cs"/>
              </a:rPr>
              <a:t>KIỂM TRA ĐÁNH GIÁ</a:t>
            </a:r>
            <a:endParaRPr kumimoji="0" lang="en-MY" sz="2800" b="1" i="0" u="none" strike="noStrike" kern="1200" cap="none" spc="0" normalizeH="0" baseline="0" noProof="0" dirty="0">
              <a:ln>
                <a:noFill/>
              </a:ln>
              <a:solidFill>
                <a:srgbClr val="FF0000"/>
              </a:solidFill>
              <a:effectLst/>
              <a:uLnTx/>
              <a:uFillTx/>
              <a:latin typeface="Arial"/>
              <a:cs typeface="+mn-cs"/>
            </a:endParaRPr>
          </a:p>
        </p:txBody>
      </p:sp>
      <p:pic>
        <p:nvPicPr>
          <p:cNvPr id="6" name="Picture 5">
            <a:extLst>
              <a:ext uri="{FF2B5EF4-FFF2-40B4-BE49-F238E27FC236}">
                <a16:creationId xmlns:a16="http://schemas.microsoft.com/office/drawing/2014/main" id="{9A5F2ED0-29D0-48D0-AB15-B5BAF72D9D5A}"/>
              </a:ext>
            </a:extLst>
          </p:cNvPr>
          <p:cNvPicPr>
            <a:picLocks noChangeAspect="1"/>
          </p:cNvPicPr>
          <p:nvPr/>
        </p:nvPicPr>
        <p:blipFill>
          <a:blip r:embed="rId4"/>
          <a:stretch>
            <a:fillRect/>
          </a:stretch>
        </p:blipFill>
        <p:spPr>
          <a:xfrm>
            <a:off x="5322137" y="848696"/>
            <a:ext cx="6625293" cy="5749220"/>
          </a:xfrm>
          <a:prstGeom prst="rect">
            <a:avLst/>
          </a:prstGeom>
        </p:spPr>
      </p:pic>
    </p:spTree>
    <p:extLst>
      <p:ext uri="{BB962C8B-B14F-4D97-AF65-F5344CB8AC3E}">
        <p14:creationId xmlns:p14="http://schemas.microsoft.com/office/powerpoint/2010/main" val="3053562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3">
            <a:extLst>
              <a:ext uri="{FF2B5EF4-FFF2-40B4-BE49-F238E27FC236}">
                <a16:creationId xmlns:a16="http://schemas.microsoft.com/office/drawing/2014/main" id="{EDE1A591-17B8-4404-BAC4-2988FE72E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795" y="841452"/>
            <a:ext cx="4886406" cy="569623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EA43E7-4CC6-4D7E-9DBF-942AF3D43714}"/>
              </a:ext>
            </a:extLst>
          </p:cNvPr>
          <p:cNvSpPr txBox="1"/>
          <p:nvPr/>
        </p:nvSpPr>
        <p:spPr>
          <a:xfrm>
            <a:off x="857557" y="173847"/>
            <a:ext cx="41388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cs typeface="+mn-cs"/>
              </a:rPr>
              <a:t>TỔ CHỨC DẠY HỌC </a:t>
            </a:r>
            <a:endParaRPr kumimoji="0" lang="en-MY" sz="2800" b="1" i="0" u="none" strike="noStrike" kern="1200" cap="none" spc="0" normalizeH="0" baseline="0" noProof="0" dirty="0">
              <a:ln>
                <a:noFill/>
              </a:ln>
              <a:solidFill>
                <a:srgbClr val="FF0000"/>
              </a:solidFill>
              <a:effectLst/>
              <a:uLnTx/>
              <a:uFillTx/>
              <a:latin typeface="Arial"/>
              <a:cs typeface="+mn-cs"/>
            </a:endParaRPr>
          </a:p>
        </p:txBody>
      </p:sp>
      <p:sp>
        <p:nvSpPr>
          <p:cNvPr id="11" name="TextBox 10">
            <a:extLst>
              <a:ext uri="{FF2B5EF4-FFF2-40B4-BE49-F238E27FC236}">
                <a16:creationId xmlns:a16="http://schemas.microsoft.com/office/drawing/2014/main" id="{FA4465DB-3EFF-484D-9539-B6E73F345ACB}"/>
              </a:ext>
            </a:extLst>
          </p:cNvPr>
          <p:cNvSpPr txBox="1"/>
          <p:nvPr/>
        </p:nvSpPr>
        <p:spPr>
          <a:xfrm>
            <a:off x="6468981" y="227687"/>
            <a:ext cx="41388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cs typeface="+mn-cs"/>
              </a:rPr>
              <a:t>KIỂM TRA ĐÁNH GIÁ</a:t>
            </a:r>
            <a:endParaRPr kumimoji="0" lang="en-MY" sz="2800" b="1" i="0" u="none" strike="noStrike" kern="1200" cap="none" spc="0" normalizeH="0" baseline="0" noProof="0" dirty="0">
              <a:ln>
                <a:noFill/>
              </a:ln>
              <a:solidFill>
                <a:srgbClr val="FF0000"/>
              </a:solidFill>
              <a:effectLst/>
              <a:uLnTx/>
              <a:uFillTx/>
              <a:latin typeface="Arial"/>
              <a:cs typeface="+mn-cs"/>
            </a:endParaRPr>
          </a:p>
        </p:txBody>
      </p:sp>
      <p:sp>
        <p:nvSpPr>
          <p:cNvPr id="2" name="Rectangle 1">
            <a:extLst>
              <a:ext uri="{FF2B5EF4-FFF2-40B4-BE49-F238E27FC236}">
                <a16:creationId xmlns:a16="http://schemas.microsoft.com/office/drawing/2014/main" id="{3FFC4848-D6E8-4102-A12C-D1F7A441FA08}"/>
              </a:ext>
            </a:extLst>
          </p:cNvPr>
          <p:cNvSpPr/>
          <p:nvPr/>
        </p:nvSpPr>
        <p:spPr>
          <a:xfrm>
            <a:off x="5360465" y="687935"/>
            <a:ext cx="6455554" cy="2031325"/>
          </a:xfrm>
          <a:prstGeom prst="rect">
            <a:avLst/>
          </a:prstGeom>
        </p:spPr>
        <p:txBody>
          <a:bodyPr wrap="square">
            <a:spAutoFit/>
          </a:bodyPr>
          <a:lstStyle/>
          <a:p>
            <a:r>
              <a:rPr lang="vi-VN" dirty="0"/>
              <a:t>Khi ôn tập về hình tam giác, hình vuông ta tạo ra tình huống để học sinh vận dụng vào cuộc sống:</a:t>
            </a:r>
            <a:r>
              <a:rPr lang="en-MY" b="1" dirty="0">
                <a:solidFill>
                  <a:srgbClr val="FF0000"/>
                </a:solidFill>
                <a:latin typeface="Roboto"/>
              </a:rPr>
              <a:t> </a:t>
            </a:r>
            <a:r>
              <a:rPr lang="vi-VN" b="1" i="1" dirty="0"/>
              <a:t>Chú thợ mộc dùng 8 miếng gỗ bằng nhau hình tam giác để ghép một mặt bàn hình vuông như hình vẽ.</a:t>
            </a:r>
            <a:r>
              <a:rPr lang="en-US" b="1" i="1" dirty="0"/>
              <a:t> </a:t>
            </a:r>
            <a:r>
              <a:rPr lang="en-MY" b="1" i="1" dirty="0" err="1">
                <a:solidFill>
                  <a:srgbClr val="333333"/>
                </a:solidFill>
                <a:latin typeface="Roboto"/>
              </a:rPr>
              <a:t>Em</a:t>
            </a:r>
            <a:r>
              <a:rPr lang="en-MY" b="1" i="1" dirty="0">
                <a:solidFill>
                  <a:srgbClr val="333333"/>
                </a:solidFill>
                <a:latin typeface="Roboto"/>
              </a:rPr>
              <a:t> </a:t>
            </a:r>
            <a:r>
              <a:rPr lang="en-MY" b="1" i="1" dirty="0" err="1">
                <a:solidFill>
                  <a:srgbClr val="333333"/>
                </a:solidFill>
                <a:latin typeface="Roboto"/>
              </a:rPr>
              <a:t>hãy</a:t>
            </a:r>
            <a:r>
              <a:rPr lang="en-MY" b="1" i="1" dirty="0">
                <a:solidFill>
                  <a:srgbClr val="333333"/>
                </a:solidFill>
                <a:latin typeface="Roboto"/>
              </a:rPr>
              <a:t> </a:t>
            </a:r>
            <a:r>
              <a:rPr lang="en-MY" b="1" i="1" dirty="0" err="1">
                <a:solidFill>
                  <a:srgbClr val="333333"/>
                </a:solidFill>
                <a:latin typeface="Roboto"/>
              </a:rPr>
              <a:t>chỉ</a:t>
            </a:r>
            <a:r>
              <a:rPr lang="en-MY" b="1" i="1" dirty="0">
                <a:solidFill>
                  <a:srgbClr val="333333"/>
                </a:solidFill>
                <a:latin typeface="Roboto"/>
              </a:rPr>
              <a:t> </a:t>
            </a:r>
            <a:r>
              <a:rPr lang="en-MY" b="1" i="1" dirty="0" err="1">
                <a:solidFill>
                  <a:srgbClr val="333333"/>
                </a:solidFill>
                <a:latin typeface="Roboto"/>
              </a:rPr>
              <a:t>giúp</a:t>
            </a:r>
            <a:r>
              <a:rPr lang="en-MY" b="1" i="1" dirty="0">
                <a:solidFill>
                  <a:srgbClr val="333333"/>
                </a:solidFill>
                <a:latin typeface="Roboto"/>
              </a:rPr>
              <a:t> </a:t>
            </a:r>
            <a:r>
              <a:rPr lang="en-MY" b="1" i="1" dirty="0" err="1">
                <a:solidFill>
                  <a:srgbClr val="333333"/>
                </a:solidFill>
                <a:latin typeface="Roboto"/>
              </a:rPr>
              <a:t>chú</a:t>
            </a:r>
            <a:r>
              <a:rPr lang="en-MY" b="1" i="1" dirty="0">
                <a:solidFill>
                  <a:srgbClr val="333333"/>
                </a:solidFill>
                <a:latin typeface="Roboto"/>
              </a:rPr>
              <a:t> </a:t>
            </a:r>
            <a:r>
              <a:rPr lang="en-MY" b="1" i="1" dirty="0" err="1">
                <a:solidFill>
                  <a:srgbClr val="333333"/>
                </a:solidFill>
                <a:latin typeface="Roboto"/>
              </a:rPr>
              <a:t>phải</a:t>
            </a:r>
            <a:r>
              <a:rPr lang="en-MY" b="1" i="1" dirty="0">
                <a:solidFill>
                  <a:srgbClr val="333333"/>
                </a:solidFill>
                <a:latin typeface="Roboto"/>
              </a:rPr>
              <a:t> </a:t>
            </a:r>
            <a:r>
              <a:rPr lang="en-MY" b="1" i="1" dirty="0" err="1">
                <a:solidFill>
                  <a:srgbClr val="333333"/>
                </a:solidFill>
                <a:latin typeface="Roboto"/>
              </a:rPr>
              <a:t>dùng</a:t>
            </a:r>
            <a:r>
              <a:rPr lang="en-MY" b="1" i="1" dirty="0">
                <a:solidFill>
                  <a:srgbClr val="333333"/>
                </a:solidFill>
                <a:latin typeface="Roboto"/>
              </a:rPr>
              <a:t> </a:t>
            </a:r>
            <a:r>
              <a:rPr lang="en-MY" b="1" i="1" dirty="0" err="1">
                <a:solidFill>
                  <a:srgbClr val="333333"/>
                </a:solidFill>
                <a:latin typeface="Roboto"/>
              </a:rPr>
              <a:t>ít</a:t>
            </a:r>
            <a:r>
              <a:rPr lang="en-MY" b="1" i="1" dirty="0">
                <a:solidFill>
                  <a:srgbClr val="333333"/>
                </a:solidFill>
                <a:latin typeface="Roboto"/>
              </a:rPr>
              <a:t> </a:t>
            </a:r>
            <a:r>
              <a:rPr lang="en-MY" b="1" i="1" dirty="0" err="1">
                <a:solidFill>
                  <a:srgbClr val="333333"/>
                </a:solidFill>
                <a:latin typeface="Roboto"/>
              </a:rPr>
              <a:t>nhất</a:t>
            </a:r>
            <a:r>
              <a:rPr lang="en-MY" b="1" i="1" dirty="0">
                <a:solidFill>
                  <a:srgbClr val="333333"/>
                </a:solidFill>
                <a:latin typeface="Roboto"/>
              </a:rPr>
              <a:t> </a:t>
            </a:r>
            <a:r>
              <a:rPr lang="en-MY" b="1" i="1" dirty="0" err="1">
                <a:solidFill>
                  <a:srgbClr val="333333"/>
                </a:solidFill>
                <a:latin typeface="Roboto"/>
              </a:rPr>
              <a:t>mấy</a:t>
            </a:r>
            <a:r>
              <a:rPr lang="en-MY" b="1" i="1" dirty="0">
                <a:solidFill>
                  <a:srgbClr val="333333"/>
                </a:solidFill>
                <a:latin typeface="Roboto"/>
              </a:rPr>
              <a:t> </a:t>
            </a:r>
            <a:r>
              <a:rPr lang="en-MY" b="1" i="1" dirty="0" err="1">
                <a:solidFill>
                  <a:srgbClr val="333333"/>
                </a:solidFill>
                <a:latin typeface="Roboto"/>
              </a:rPr>
              <a:t>màu</a:t>
            </a:r>
            <a:r>
              <a:rPr lang="en-MY" b="1" i="1" dirty="0">
                <a:solidFill>
                  <a:srgbClr val="333333"/>
                </a:solidFill>
                <a:latin typeface="Roboto"/>
              </a:rPr>
              <a:t> </a:t>
            </a:r>
            <a:r>
              <a:rPr lang="en-MY" b="1" i="1" dirty="0" err="1">
                <a:solidFill>
                  <a:srgbClr val="333333"/>
                </a:solidFill>
                <a:latin typeface="Roboto"/>
              </a:rPr>
              <a:t>để</a:t>
            </a:r>
            <a:r>
              <a:rPr lang="en-MY" b="1" i="1" dirty="0">
                <a:solidFill>
                  <a:srgbClr val="333333"/>
                </a:solidFill>
                <a:latin typeface="Roboto"/>
              </a:rPr>
              <a:t> </a:t>
            </a:r>
            <a:r>
              <a:rPr lang="en-MY" b="1" i="1" dirty="0" err="1">
                <a:solidFill>
                  <a:srgbClr val="333333"/>
                </a:solidFill>
                <a:latin typeface="Roboto"/>
              </a:rPr>
              <a:t>hai</a:t>
            </a:r>
            <a:r>
              <a:rPr lang="en-MY" b="1" i="1" dirty="0">
                <a:solidFill>
                  <a:srgbClr val="333333"/>
                </a:solidFill>
                <a:latin typeface="Roboto"/>
              </a:rPr>
              <a:t> </a:t>
            </a:r>
            <a:r>
              <a:rPr lang="en-MY" b="1" i="1" dirty="0" err="1">
                <a:solidFill>
                  <a:srgbClr val="333333"/>
                </a:solidFill>
                <a:latin typeface="Roboto"/>
              </a:rPr>
              <a:t>miếng</a:t>
            </a:r>
            <a:r>
              <a:rPr lang="en-MY" b="1" i="1" dirty="0">
                <a:solidFill>
                  <a:srgbClr val="333333"/>
                </a:solidFill>
                <a:latin typeface="Roboto"/>
              </a:rPr>
              <a:t> </a:t>
            </a:r>
            <a:r>
              <a:rPr lang="en-MY" b="1" i="1" dirty="0" err="1">
                <a:solidFill>
                  <a:srgbClr val="333333"/>
                </a:solidFill>
                <a:latin typeface="Roboto"/>
              </a:rPr>
              <a:t>ghép</a:t>
            </a:r>
            <a:r>
              <a:rPr lang="en-MY" b="1" i="1" dirty="0">
                <a:solidFill>
                  <a:srgbClr val="333333"/>
                </a:solidFill>
                <a:latin typeface="Roboto"/>
              </a:rPr>
              <a:t> </a:t>
            </a:r>
            <a:r>
              <a:rPr lang="en-MY" b="1" i="1" dirty="0" err="1">
                <a:solidFill>
                  <a:srgbClr val="333333"/>
                </a:solidFill>
                <a:latin typeface="Roboto"/>
              </a:rPr>
              <a:t>liền</a:t>
            </a:r>
            <a:r>
              <a:rPr lang="en-MY" b="1" i="1" dirty="0">
                <a:solidFill>
                  <a:srgbClr val="333333"/>
                </a:solidFill>
                <a:latin typeface="Roboto"/>
              </a:rPr>
              <a:t> </a:t>
            </a:r>
            <a:r>
              <a:rPr lang="en-MY" b="1" i="1" dirty="0" err="1">
                <a:solidFill>
                  <a:srgbClr val="333333"/>
                </a:solidFill>
                <a:latin typeface="Roboto"/>
              </a:rPr>
              <a:t>nhau</a:t>
            </a:r>
            <a:r>
              <a:rPr lang="en-MY" b="1" i="1" dirty="0">
                <a:solidFill>
                  <a:srgbClr val="333333"/>
                </a:solidFill>
                <a:latin typeface="Roboto"/>
              </a:rPr>
              <a:t> </a:t>
            </a:r>
            <a:r>
              <a:rPr lang="en-MY" b="1" i="1" dirty="0" err="1">
                <a:solidFill>
                  <a:srgbClr val="333333"/>
                </a:solidFill>
                <a:latin typeface="Roboto"/>
              </a:rPr>
              <a:t>có</a:t>
            </a:r>
            <a:r>
              <a:rPr lang="en-MY" b="1" i="1" dirty="0">
                <a:solidFill>
                  <a:srgbClr val="333333"/>
                </a:solidFill>
                <a:latin typeface="Roboto"/>
              </a:rPr>
              <a:t> </a:t>
            </a:r>
            <a:r>
              <a:rPr lang="en-MY" b="1" i="1" dirty="0" err="1">
                <a:solidFill>
                  <a:srgbClr val="333333"/>
                </a:solidFill>
                <a:latin typeface="Roboto"/>
              </a:rPr>
              <a:t>hai</a:t>
            </a:r>
            <a:r>
              <a:rPr lang="en-MY" b="1" i="1" dirty="0">
                <a:solidFill>
                  <a:srgbClr val="333333"/>
                </a:solidFill>
                <a:latin typeface="Roboto"/>
              </a:rPr>
              <a:t> </a:t>
            </a:r>
            <a:r>
              <a:rPr lang="en-MY" b="1" i="1" dirty="0" err="1">
                <a:solidFill>
                  <a:srgbClr val="333333"/>
                </a:solidFill>
                <a:latin typeface="Roboto"/>
              </a:rPr>
              <a:t>màu</a:t>
            </a:r>
            <a:r>
              <a:rPr lang="en-MY" b="1" i="1" dirty="0">
                <a:solidFill>
                  <a:srgbClr val="333333"/>
                </a:solidFill>
                <a:latin typeface="Roboto"/>
              </a:rPr>
              <a:t> </a:t>
            </a:r>
            <a:r>
              <a:rPr lang="en-MY" b="1" i="1" dirty="0" err="1">
                <a:solidFill>
                  <a:srgbClr val="333333"/>
                </a:solidFill>
                <a:latin typeface="Roboto"/>
              </a:rPr>
              <a:t>khác</a:t>
            </a:r>
            <a:r>
              <a:rPr lang="en-MY" b="1" i="1" dirty="0">
                <a:solidFill>
                  <a:srgbClr val="333333"/>
                </a:solidFill>
                <a:latin typeface="Roboto"/>
              </a:rPr>
              <a:t> </a:t>
            </a:r>
            <a:r>
              <a:rPr lang="en-MY" b="1" i="1" dirty="0" err="1">
                <a:solidFill>
                  <a:srgbClr val="333333"/>
                </a:solidFill>
                <a:latin typeface="Roboto"/>
              </a:rPr>
              <a:t>nhau</a:t>
            </a:r>
            <a:r>
              <a:rPr lang="en-MY" b="1" i="1" dirty="0">
                <a:solidFill>
                  <a:srgbClr val="333333"/>
                </a:solidFill>
                <a:latin typeface="Roboto"/>
              </a:rPr>
              <a:t> </a:t>
            </a:r>
            <a:r>
              <a:rPr lang="en-MY" b="1" i="1" dirty="0" err="1">
                <a:solidFill>
                  <a:srgbClr val="333333"/>
                </a:solidFill>
                <a:latin typeface="Roboto"/>
              </a:rPr>
              <a:t>nhé</a:t>
            </a:r>
            <a:r>
              <a:rPr lang="en-MY" b="1" i="1" dirty="0">
                <a:solidFill>
                  <a:srgbClr val="333333"/>
                </a:solidFill>
                <a:latin typeface="Roboto"/>
              </a:rPr>
              <a:t>! </a:t>
            </a:r>
            <a:r>
              <a:rPr lang="en-MY" b="1" dirty="0">
                <a:solidFill>
                  <a:srgbClr val="FF0000"/>
                </a:solidFill>
                <a:latin typeface="Roboto"/>
              </a:rPr>
              <a:t>(TRẢI NGHIỆM MÔN HỌC):</a:t>
            </a:r>
            <a:endParaRPr lang="en-MY" dirty="0"/>
          </a:p>
          <a:p>
            <a:endParaRPr lang="vi-VN" dirty="0"/>
          </a:p>
        </p:txBody>
      </p:sp>
      <p:pic>
        <p:nvPicPr>
          <p:cNvPr id="10242" name="Picture 2" descr="Phân tích một số bài toán tiểu học theo định hướng dạy học phát triển năng lực">
            <a:extLst>
              <a:ext uri="{FF2B5EF4-FFF2-40B4-BE49-F238E27FC236}">
                <a16:creationId xmlns:a16="http://schemas.microsoft.com/office/drawing/2014/main" id="{297A7415-A3A6-4807-AE1A-89C5856463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087" y="2445300"/>
            <a:ext cx="6592441" cy="4218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592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C7B574-76F6-42F1-AD44-41E4055F891B}"/>
              </a:ext>
            </a:extLst>
          </p:cNvPr>
          <p:cNvSpPr txBox="1"/>
          <p:nvPr/>
        </p:nvSpPr>
        <p:spPr>
          <a:xfrm>
            <a:off x="1985210" y="284723"/>
            <a:ext cx="89936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ĐẶC ĐIỂM T</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Ư</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DUY HỌC SINH TIỂU HỌC</a:t>
            </a:r>
            <a:endParaRPr kumimoji="0" lang="en-MY"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https://image-us.eva.vn/upload/2-2020/images/2020-05-25/1590378024-54-hon-1-trieu-tre-mau-giao-va-hoc-sinh-tieu-hoc-duoc-huong-sua-hoc-duong-tai-tp-ha-noi-anh--5--1590377284-681-width660height416-1590378024-width660height416.jpg">
            <a:extLst>
              <a:ext uri="{FF2B5EF4-FFF2-40B4-BE49-F238E27FC236}">
                <a16:creationId xmlns:a16="http://schemas.microsoft.com/office/drawing/2014/main" id="{90C944A6-0F01-4C3A-951E-F81302E00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684" y="1140995"/>
            <a:ext cx="10383252" cy="506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291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9747" y="148118"/>
            <a:ext cx="8211553" cy="853596"/>
          </a:xfrm>
        </p:spPr>
        <p:txBody>
          <a:bodyPr>
            <a:no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DẠY HỌC  PHÁT TRIỂN NĂNG LỰC HỌC SINH</a:t>
            </a:r>
          </a:p>
        </p:txBody>
      </p:sp>
      <p:pic>
        <p:nvPicPr>
          <p:cNvPr id="6" name="Picture 2" descr="C:\Users\WIN10\Desktop\Da Lat.jpg">
            <a:extLst>
              <a:ext uri="{FF2B5EF4-FFF2-40B4-BE49-F238E27FC236}">
                <a16:creationId xmlns:a16="http://schemas.microsoft.com/office/drawing/2014/main" id="{C2B642F1-A6A2-41FC-B0AD-29988448D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317" y="1181463"/>
            <a:ext cx="11645427" cy="511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193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1859006" y="526821"/>
            <a:ext cx="8757527" cy="457048"/>
          </a:xfrm>
          <a:prstGeom prst="rect">
            <a:avLst/>
          </a:prstGeom>
          <a:noFill/>
        </p:spPr>
        <p:txBody>
          <a:bodyPr wrap="none" rtlCol="0">
            <a:spAutoFit/>
          </a:bodyPr>
          <a:lstStyle/>
          <a:p>
            <a:pPr algn="ctr">
              <a:lnSpc>
                <a:spcPct val="110000"/>
              </a:lnSpc>
            </a:pPr>
            <a:r>
              <a:rPr lang="en-US" sz="2400" b="1" dirty="0">
                <a:solidFill>
                  <a:srgbClr val="FF0000"/>
                </a:solidFill>
                <a:latin typeface="UTM Avo" panose="02040603050506020204" pitchFamily="18" charset="0"/>
              </a:rPr>
              <a:t>XÂY DỰNG KẾ HOẠCH BÀI DẠY THEO TIẾP CẬN NĂNG LỰC</a:t>
            </a:r>
          </a:p>
        </p:txBody>
      </p:sp>
      <p:pic>
        <p:nvPicPr>
          <p:cNvPr id="35" name="Picture 1">
            <a:extLst>
              <a:ext uri="{FF2B5EF4-FFF2-40B4-BE49-F238E27FC236}">
                <a16:creationId xmlns:a16="http://schemas.microsoft.com/office/drawing/2014/main" id="{BFC35E74-32A2-45F8-855C-218155C16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52" y="1937857"/>
            <a:ext cx="4144162" cy="359858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 name="Picture 3">
            <a:extLst>
              <a:ext uri="{FF2B5EF4-FFF2-40B4-BE49-F238E27FC236}">
                <a16:creationId xmlns:a16="http://schemas.microsoft.com/office/drawing/2014/main" id="{2A0C43F8-F210-4793-8252-B5341186F9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1281" y="1942051"/>
            <a:ext cx="4482808" cy="359439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4903CB34-97C6-4F9A-B47F-07C3985AED6E}"/>
              </a:ext>
            </a:extLst>
          </p:cNvPr>
          <p:cNvPicPr>
            <a:picLocks noChangeAspect="1"/>
          </p:cNvPicPr>
          <p:nvPr/>
        </p:nvPicPr>
        <p:blipFill>
          <a:blip r:embed="rId5"/>
          <a:stretch>
            <a:fillRect/>
          </a:stretch>
        </p:blipFill>
        <p:spPr>
          <a:xfrm>
            <a:off x="3783436" y="2174627"/>
            <a:ext cx="4186106" cy="2475191"/>
          </a:xfrm>
          <a:prstGeom prst="rect">
            <a:avLst/>
          </a:prstGeom>
        </p:spPr>
      </p:pic>
      <p:sp>
        <p:nvSpPr>
          <p:cNvPr id="3" name="TextBox 2">
            <a:extLst>
              <a:ext uri="{FF2B5EF4-FFF2-40B4-BE49-F238E27FC236}">
                <a16:creationId xmlns:a16="http://schemas.microsoft.com/office/drawing/2014/main" id="{63BF1194-FBE2-4308-A13F-5B6B870C5159}"/>
              </a:ext>
            </a:extLst>
          </p:cNvPr>
          <p:cNvSpPr txBox="1"/>
          <p:nvPr/>
        </p:nvSpPr>
        <p:spPr>
          <a:xfrm>
            <a:off x="668740" y="5672919"/>
            <a:ext cx="4117075" cy="646331"/>
          </a:xfrm>
          <a:prstGeom prst="rect">
            <a:avLst/>
          </a:prstGeom>
          <a:noFill/>
        </p:spPr>
        <p:txBody>
          <a:bodyPr wrap="square" rtlCol="0">
            <a:spAutoFit/>
          </a:bodyPr>
          <a:lstStyle/>
          <a:p>
            <a:pPr algn="ctr"/>
            <a:r>
              <a:rPr lang="en-US" b="1" dirty="0">
                <a:solidFill>
                  <a:srgbClr val="FF0000"/>
                </a:solidFill>
              </a:rPr>
              <a:t>TỔ CHỨC DẠY HỌC TIẾP CẬN </a:t>
            </a:r>
          </a:p>
          <a:p>
            <a:pPr algn="ctr"/>
            <a:r>
              <a:rPr lang="en-US" b="1" dirty="0">
                <a:solidFill>
                  <a:srgbClr val="FF0000"/>
                </a:solidFill>
              </a:rPr>
              <a:t>KIẾN THỨC</a:t>
            </a:r>
            <a:endParaRPr lang="en-MY" b="1" dirty="0">
              <a:solidFill>
                <a:srgbClr val="FF0000"/>
              </a:solidFill>
            </a:endParaRPr>
          </a:p>
        </p:txBody>
      </p:sp>
      <p:sp>
        <p:nvSpPr>
          <p:cNvPr id="4" name="Arrow: Right 3">
            <a:extLst>
              <a:ext uri="{FF2B5EF4-FFF2-40B4-BE49-F238E27FC236}">
                <a16:creationId xmlns:a16="http://schemas.microsoft.com/office/drawing/2014/main" id="{EAF6334F-3AC8-490A-BF8C-359C6E4334E7}"/>
              </a:ext>
            </a:extLst>
          </p:cNvPr>
          <p:cNvSpPr/>
          <p:nvPr/>
        </p:nvSpPr>
        <p:spPr>
          <a:xfrm>
            <a:off x="5340824" y="5568288"/>
            <a:ext cx="1455761" cy="514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9" name="TextBox 8">
            <a:extLst>
              <a:ext uri="{FF2B5EF4-FFF2-40B4-BE49-F238E27FC236}">
                <a16:creationId xmlns:a16="http://schemas.microsoft.com/office/drawing/2014/main" id="{6D53D9AB-9C64-4B9D-9EDF-FC3C584BC552}"/>
              </a:ext>
            </a:extLst>
          </p:cNvPr>
          <p:cNvSpPr txBox="1"/>
          <p:nvPr/>
        </p:nvSpPr>
        <p:spPr>
          <a:xfrm>
            <a:off x="7335671" y="5670645"/>
            <a:ext cx="4117075" cy="646331"/>
          </a:xfrm>
          <a:prstGeom prst="rect">
            <a:avLst/>
          </a:prstGeom>
          <a:noFill/>
        </p:spPr>
        <p:txBody>
          <a:bodyPr wrap="square" rtlCol="0">
            <a:spAutoFit/>
          </a:bodyPr>
          <a:lstStyle/>
          <a:p>
            <a:pPr algn="ctr"/>
            <a:r>
              <a:rPr lang="en-US" b="1" dirty="0">
                <a:solidFill>
                  <a:srgbClr val="FF0000"/>
                </a:solidFill>
              </a:rPr>
              <a:t>TỔ CHỨC DẠY HỌC TIẾP CẬN NĂNG LỰC, PHẨM CHẤT</a:t>
            </a:r>
            <a:endParaRPr lang="en-MY" b="1" dirty="0">
              <a:solidFill>
                <a:srgbClr val="FF0000"/>
              </a:solidFill>
            </a:endParaRPr>
          </a:p>
        </p:txBody>
      </p:sp>
    </p:spTree>
    <p:extLst>
      <p:ext uri="{BB962C8B-B14F-4D97-AF65-F5344CB8AC3E}">
        <p14:creationId xmlns:p14="http://schemas.microsoft.com/office/powerpoint/2010/main" val="1899322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F0CEC3-2CE9-4B7D-AD15-1BEFE36DAC60}"/>
              </a:ext>
            </a:extLst>
          </p:cNvPr>
          <p:cNvSpPr txBox="1"/>
          <p:nvPr/>
        </p:nvSpPr>
        <p:spPr>
          <a:xfrm>
            <a:off x="504779" y="2813653"/>
            <a:ext cx="11099131" cy="1498872"/>
          </a:xfrm>
          <a:prstGeom prst="rect">
            <a:avLst/>
          </a:prstGeom>
          <a:noFill/>
        </p:spPr>
        <p:txBody>
          <a:bodyPr wrap="square" lIns="0" tIns="0" rIns="0" bIns="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sz="2600" b="1" dirty="0">
                <a:solidFill>
                  <a:srgbClr val="C00000"/>
                </a:solidFill>
                <a:latin typeface="Tahoma" panose="020B0604030504040204" pitchFamily="34" charset="0"/>
                <a:ea typeface="Tahoma" panose="020B0604030504040204" pitchFamily="34" charset="0"/>
                <a:cs typeface="Tahoma" panose="020B0604030504040204" pitchFamily="34" charset="0"/>
              </a:rPr>
              <a:t>PHẦN 2: </a:t>
            </a:r>
          </a:p>
          <a:p>
            <a:pPr marL="0" marR="0" lvl="0" indent="0" algn="ctr" defTabSz="914400" rtl="0" eaLnBrk="1" fontAlgn="auto" latinLnBrk="0" hangingPunct="1">
              <a:lnSpc>
                <a:spcPct val="130000"/>
              </a:lnSpc>
              <a:spcBef>
                <a:spcPts val="0"/>
              </a:spcBef>
              <a:spcAft>
                <a:spcPts val="0"/>
              </a:spcAft>
              <a:buClrTx/>
              <a:buSzTx/>
              <a:buFontTx/>
              <a:buNone/>
              <a:tabLst/>
              <a:defRPr/>
            </a:pPr>
            <a:r>
              <a:rPr lang="en-US" sz="2600" b="1" dirty="0">
                <a:solidFill>
                  <a:srgbClr val="C00000"/>
                </a:solidFill>
                <a:latin typeface="Tahoma" panose="020B0604030504040204" pitchFamily="34" charset="0"/>
                <a:ea typeface="Tahoma" panose="020B0604030504040204" pitchFamily="34" charset="0"/>
                <a:cs typeface="Tahoma" panose="020B0604030504040204" pitchFamily="34" charset="0"/>
              </a:rPr>
              <a:t>DẠY HỌC TÍCH HỢP TIẾP CẬN THEO STEM TRONG</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a:t>
            </a:r>
            <a:r>
              <a:rPr kumimoji="0" lang="vi-VN" sz="2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2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ƠNG TRÌNH GIÁO DỤC PHỔ THÔNG 2018 CẤP TIỂU HỌC</a:t>
            </a:r>
          </a:p>
        </p:txBody>
      </p:sp>
      <p:pic>
        <p:nvPicPr>
          <p:cNvPr id="3" name="Picture 3">
            <a:extLst>
              <a:ext uri="{FF2B5EF4-FFF2-40B4-BE49-F238E27FC236}">
                <a16:creationId xmlns:a16="http://schemas.microsoft.com/office/drawing/2014/main" id="{36A4DF93-D516-4F5C-98D4-C75FA8993C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9872" y="707843"/>
            <a:ext cx="47244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616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2FED-4C0F-5DAB-9D2D-3F05406D8EB7}"/>
              </a:ext>
            </a:extLst>
          </p:cNvPr>
          <p:cNvSpPr>
            <a:spLocks noGrp="1"/>
          </p:cNvSpPr>
          <p:nvPr>
            <p:ph type="title"/>
          </p:nvPr>
        </p:nvSpPr>
        <p:spPr>
          <a:xfrm>
            <a:off x="838199" y="365125"/>
            <a:ext cx="9104745" cy="692439"/>
          </a:xfrm>
          <a:ln>
            <a:solidFill>
              <a:srgbClr val="FF0000"/>
            </a:solidFill>
          </a:ln>
        </p:spPr>
        <p:txBody>
          <a:bodyPr/>
          <a:lstStyle/>
          <a:p>
            <a:r>
              <a:rPr lang="en-US" sz="3200" dirty="0">
                <a:solidFill>
                  <a:srgbClr val="FF0000"/>
                </a:solidFill>
              </a:rPr>
              <a:t>GIÁO DỤC STEM Ở TIỂU HỌC –CTGDPT 2018</a:t>
            </a:r>
          </a:p>
        </p:txBody>
      </p:sp>
      <p:sp>
        <p:nvSpPr>
          <p:cNvPr id="3" name="Content Placeholder 2">
            <a:extLst>
              <a:ext uri="{FF2B5EF4-FFF2-40B4-BE49-F238E27FC236}">
                <a16:creationId xmlns:a16="http://schemas.microsoft.com/office/drawing/2014/main" id="{60E826EA-201B-73F0-8106-E7084B69891E}"/>
              </a:ext>
            </a:extLst>
          </p:cNvPr>
          <p:cNvSpPr>
            <a:spLocks noGrp="1"/>
          </p:cNvSpPr>
          <p:nvPr>
            <p:ph sz="quarter" idx="1"/>
          </p:nvPr>
        </p:nvSpPr>
        <p:spPr>
          <a:xfrm>
            <a:off x="816863" y="1293091"/>
            <a:ext cx="10539245" cy="4941454"/>
          </a:xfrm>
          <a:ln>
            <a:solidFill>
              <a:srgbClr val="FF0000"/>
            </a:solidFill>
          </a:ln>
        </p:spPr>
        <p:txBody>
          <a:bodyPr/>
          <a:lstStyle/>
          <a:p>
            <a:pPr algn="just">
              <a:lnSpc>
                <a:spcPct val="120000"/>
              </a:lnSpc>
              <a:spcBef>
                <a:spcPts val="1200"/>
              </a:spcBef>
              <a:buSzPct val="50000"/>
              <a:buFont typeface="Wingdings" pitchFamily="2" charset="2"/>
              <a:buChar char="q"/>
            </a:pPr>
            <a:r>
              <a:rPr lang="vi-VN" sz="2400" dirty="0"/>
              <a:t>Giáo dục </a:t>
            </a:r>
            <a:r>
              <a:rPr lang="vi-VN" sz="2400" b="1" dirty="0">
                <a:solidFill>
                  <a:srgbClr val="0000FF"/>
                </a:solidFill>
              </a:rPr>
              <a:t>STEM</a:t>
            </a:r>
            <a:r>
              <a:rPr lang="vi-VN" sz="2400" dirty="0"/>
              <a:t> là mô hình giáo dục dựa trên cách </a:t>
            </a:r>
            <a:r>
              <a:rPr lang="vi-VN" sz="2400" dirty="0">
                <a:solidFill>
                  <a:srgbClr val="0000FF"/>
                </a:solidFill>
              </a:rPr>
              <a:t>tiếp cận liên môn</a:t>
            </a:r>
            <a:r>
              <a:rPr lang="vi-VN" sz="2400" dirty="0"/>
              <a:t>, giúp học sinh áp dụng các kiến thức Khoa học, Công nghệ, Kĩ thuật và Toán học vào giải quyết một số </a:t>
            </a:r>
            <a:r>
              <a:rPr lang="vi-VN" sz="2400" dirty="0">
                <a:solidFill>
                  <a:srgbClr val="0000FF"/>
                </a:solidFill>
              </a:rPr>
              <a:t>vấn đề thực tiễn </a:t>
            </a:r>
            <a:r>
              <a:rPr lang="vi-VN" sz="2400" dirty="0"/>
              <a:t>trong bối cảnh cụ thể</a:t>
            </a:r>
            <a:r>
              <a:rPr lang="en-US" sz="2400" dirty="0"/>
              <a:t>. </a:t>
            </a:r>
            <a:r>
              <a:rPr lang="en-US" sz="2400" dirty="0">
                <a:highlight>
                  <a:srgbClr val="FFFF00"/>
                </a:highlight>
              </a:rPr>
              <a:t>(CTGDPT 2018)</a:t>
            </a:r>
          </a:p>
          <a:p>
            <a:pPr algn="just">
              <a:lnSpc>
                <a:spcPct val="120000"/>
              </a:lnSpc>
              <a:spcBef>
                <a:spcPts val="1200"/>
              </a:spcBef>
              <a:buSzPct val="50000"/>
              <a:buFont typeface="Wingdings" pitchFamily="2" charset="2"/>
              <a:buChar char="q"/>
            </a:pPr>
            <a:r>
              <a:rPr lang="en-US" sz="2400" dirty="0" err="1"/>
              <a:t>Thúc</a:t>
            </a:r>
            <a:r>
              <a:rPr lang="en-US" sz="2400" dirty="0"/>
              <a:t> </a:t>
            </a:r>
            <a:r>
              <a:rPr lang="en-US" sz="2400" dirty="0" err="1"/>
              <a:t>đẩy</a:t>
            </a:r>
            <a:r>
              <a:rPr lang="en-US" sz="2400" dirty="0"/>
              <a:t> </a:t>
            </a:r>
            <a:r>
              <a:rPr lang="en-US" sz="2400" dirty="0" err="1"/>
              <a:t>giáo</a:t>
            </a:r>
            <a:r>
              <a:rPr lang="en-US" sz="2400" dirty="0"/>
              <a:t> </a:t>
            </a:r>
            <a:r>
              <a:rPr lang="en-US" sz="2400" dirty="0" err="1"/>
              <a:t>dục</a:t>
            </a:r>
            <a:r>
              <a:rPr lang="en-US" sz="2400" dirty="0"/>
              <a:t> </a:t>
            </a:r>
            <a:r>
              <a:rPr lang="en-US" sz="2400" dirty="0" err="1"/>
              <a:t>các</a:t>
            </a:r>
            <a:r>
              <a:rPr lang="en-US" sz="2400" dirty="0"/>
              <a:t> </a:t>
            </a:r>
            <a:r>
              <a:rPr lang="en-US" sz="2400" dirty="0" err="1"/>
              <a:t>môn</a:t>
            </a:r>
            <a:r>
              <a:rPr lang="en-US" sz="2400" dirty="0"/>
              <a:t> </a:t>
            </a:r>
            <a:r>
              <a:rPr lang="en-US" sz="2400" dirty="0" err="1"/>
              <a:t>học</a:t>
            </a:r>
            <a:r>
              <a:rPr lang="en-US" sz="2400" dirty="0"/>
              <a:t> STEM (</a:t>
            </a:r>
            <a:r>
              <a:rPr lang="en-US" sz="2400" dirty="0" err="1"/>
              <a:t>toán</a:t>
            </a:r>
            <a:r>
              <a:rPr lang="en-US" sz="2400" dirty="0"/>
              <a:t>, </a:t>
            </a:r>
            <a:r>
              <a:rPr lang="en-US" sz="2400" dirty="0" err="1"/>
              <a:t>tự</a:t>
            </a:r>
            <a:r>
              <a:rPr lang="en-US" sz="2400" dirty="0"/>
              <a:t> </a:t>
            </a:r>
            <a:r>
              <a:rPr lang="en-US" sz="2400" dirty="0" err="1"/>
              <a:t>nhiên</a:t>
            </a:r>
            <a:r>
              <a:rPr lang="en-US" sz="2400" dirty="0"/>
              <a:t> </a:t>
            </a:r>
            <a:r>
              <a:rPr lang="en-US" sz="2400" dirty="0" err="1"/>
              <a:t>và</a:t>
            </a:r>
            <a:r>
              <a:rPr lang="en-US" sz="2400" dirty="0"/>
              <a:t> </a:t>
            </a:r>
            <a:r>
              <a:rPr lang="en-US" sz="2400" dirty="0" err="1"/>
              <a:t>xã</a:t>
            </a:r>
            <a:r>
              <a:rPr lang="en-US" sz="2400" dirty="0"/>
              <a:t> </a:t>
            </a:r>
            <a:r>
              <a:rPr lang="en-US" sz="2400" dirty="0" err="1"/>
              <a:t>hội</a:t>
            </a:r>
            <a:r>
              <a:rPr lang="en-US" sz="2400" dirty="0"/>
              <a:t>, khoa </a:t>
            </a:r>
            <a:r>
              <a:rPr lang="en-US" sz="2400" dirty="0" err="1"/>
              <a:t>học</a:t>
            </a:r>
            <a:r>
              <a:rPr lang="en-US" sz="2400" dirty="0"/>
              <a:t>, tin </a:t>
            </a:r>
            <a:r>
              <a:rPr lang="en-US" sz="2400" dirty="0" err="1"/>
              <a:t>học</a:t>
            </a:r>
            <a:r>
              <a:rPr lang="en-US" sz="2400" dirty="0"/>
              <a:t> </a:t>
            </a:r>
            <a:r>
              <a:rPr lang="en-US" sz="2400" dirty="0" err="1"/>
              <a:t>và</a:t>
            </a:r>
            <a:r>
              <a:rPr lang="en-US" sz="2400" dirty="0"/>
              <a:t> </a:t>
            </a:r>
            <a:r>
              <a:rPr lang="en-US" sz="2400" dirty="0" err="1"/>
              <a:t>công</a:t>
            </a:r>
            <a:r>
              <a:rPr lang="en-US" sz="2400" dirty="0"/>
              <a:t> </a:t>
            </a:r>
            <a:r>
              <a:rPr lang="en-US" sz="2400" dirty="0" err="1"/>
              <a:t>nghệ</a:t>
            </a:r>
            <a:r>
              <a:rPr lang="en-US" sz="2400" dirty="0"/>
              <a:t>) </a:t>
            </a:r>
            <a:r>
              <a:rPr lang="en-US" sz="2400" dirty="0" err="1">
                <a:highlight>
                  <a:srgbClr val="FFFF00"/>
                </a:highlight>
              </a:rPr>
              <a:t>theo</a:t>
            </a:r>
            <a:r>
              <a:rPr lang="en-US" sz="2400" dirty="0">
                <a:highlight>
                  <a:srgbClr val="FFFF00"/>
                </a:highlight>
              </a:rPr>
              <a:t> </a:t>
            </a:r>
            <a:r>
              <a:rPr lang="en-US" sz="2400" dirty="0" err="1">
                <a:highlight>
                  <a:srgbClr val="FFFF00"/>
                </a:highlight>
              </a:rPr>
              <a:t>phương</a:t>
            </a:r>
            <a:r>
              <a:rPr lang="en-US" sz="2400" dirty="0">
                <a:highlight>
                  <a:srgbClr val="FFFF00"/>
                </a:highlight>
              </a:rPr>
              <a:t> </a:t>
            </a:r>
            <a:r>
              <a:rPr lang="en-US" sz="2400" dirty="0" err="1">
                <a:highlight>
                  <a:srgbClr val="FFFF00"/>
                </a:highlight>
              </a:rPr>
              <a:t>thức</a:t>
            </a:r>
            <a:r>
              <a:rPr lang="en-US" sz="2400" dirty="0">
                <a:highlight>
                  <a:srgbClr val="FFFF00"/>
                </a:highlight>
              </a:rPr>
              <a:t> </a:t>
            </a:r>
            <a:r>
              <a:rPr lang="en-US" sz="2400" dirty="0" err="1">
                <a:highlight>
                  <a:srgbClr val="FFFF00"/>
                </a:highlight>
              </a:rPr>
              <a:t>giáo</a:t>
            </a:r>
            <a:r>
              <a:rPr lang="en-US" sz="2400" dirty="0">
                <a:highlight>
                  <a:srgbClr val="FFFF00"/>
                </a:highlight>
              </a:rPr>
              <a:t> </a:t>
            </a:r>
            <a:r>
              <a:rPr lang="en-US" sz="2400" dirty="0" err="1">
                <a:highlight>
                  <a:srgbClr val="FFFF00"/>
                </a:highlight>
              </a:rPr>
              <a:t>dục</a:t>
            </a:r>
            <a:r>
              <a:rPr lang="en-US" sz="2400" dirty="0">
                <a:highlight>
                  <a:srgbClr val="FFFF00"/>
                </a:highlight>
              </a:rPr>
              <a:t> </a:t>
            </a:r>
            <a:r>
              <a:rPr lang="en-US" sz="2400" dirty="0" err="1">
                <a:highlight>
                  <a:srgbClr val="FFFF00"/>
                </a:highlight>
              </a:rPr>
              <a:t>tích</a:t>
            </a:r>
            <a:r>
              <a:rPr lang="en-US" sz="2400" dirty="0">
                <a:highlight>
                  <a:srgbClr val="FFFF00"/>
                </a:highlight>
              </a:rPr>
              <a:t> </a:t>
            </a:r>
            <a:r>
              <a:rPr lang="en-US" sz="2400" dirty="0" err="1">
                <a:highlight>
                  <a:srgbClr val="FFFF00"/>
                </a:highlight>
              </a:rPr>
              <a:t>hợp</a:t>
            </a:r>
            <a:r>
              <a:rPr lang="en-US" sz="2400" dirty="0">
                <a:highlight>
                  <a:srgbClr val="FFFF00"/>
                </a:highlight>
              </a:rPr>
              <a:t>, </a:t>
            </a:r>
            <a:r>
              <a:rPr lang="en-US" sz="2400" dirty="0" err="1"/>
              <a:t>phát</a:t>
            </a:r>
            <a:r>
              <a:rPr lang="en-US" sz="2400" dirty="0"/>
              <a:t> </a:t>
            </a:r>
            <a:r>
              <a:rPr lang="en-US" sz="2400" dirty="0" err="1"/>
              <a:t>triển</a:t>
            </a:r>
            <a:r>
              <a:rPr lang="en-US" sz="2400" dirty="0"/>
              <a:t> </a:t>
            </a:r>
            <a:r>
              <a:rPr lang="en-US" sz="2400" dirty="0" err="1"/>
              <a:t>năng</a:t>
            </a:r>
            <a:r>
              <a:rPr lang="en-US" sz="2400" dirty="0"/>
              <a:t> </a:t>
            </a:r>
            <a:r>
              <a:rPr lang="en-US" sz="2400" dirty="0" err="1"/>
              <a:t>lực</a:t>
            </a:r>
            <a:r>
              <a:rPr lang="en-US" sz="2400" dirty="0"/>
              <a:t> </a:t>
            </a:r>
            <a:r>
              <a:rPr lang="en-US" sz="2400" dirty="0" err="1"/>
              <a:t>và</a:t>
            </a:r>
            <a:r>
              <a:rPr lang="en-US" sz="2400" dirty="0"/>
              <a:t> </a:t>
            </a:r>
            <a:r>
              <a:rPr lang="en-US" sz="2400" dirty="0" err="1"/>
              <a:t>phẩm</a:t>
            </a:r>
            <a:r>
              <a:rPr lang="en-US" sz="2400" dirty="0"/>
              <a:t> </a:t>
            </a:r>
            <a:r>
              <a:rPr lang="en-US" sz="2400" dirty="0" err="1"/>
              <a:t>chất</a:t>
            </a:r>
            <a:r>
              <a:rPr lang="en-US" sz="2400" dirty="0"/>
              <a:t> </a:t>
            </a:r>
            <a:r>
              <a:rPr lang="en-US" sz="2400" dirty="0" err="1"/>
              <a:t>học</a:t>
            </a:r>
            <a:r>
              <a:rPr lang="en-US" sz="2400" dirty="0"/>
              <a:t> </a:t>
            </a:r>
            <a:r>
              <a:rPr lang="en-US" sz="2400" dirty="0" err="1"/>
              <a:t>sinh</a:t>
            </a:r>
            <a:r>
              <a:rPr lang="en-US" sz="2400" dirty="0"/>
              <a:t>.</a:t>
            </a:r>
          </a:p>
          <a:p>
            <a:pPr algn="just">
              <a:lnSpc>
                <a:spcPct val="130000"/>
              </a:lnSpc>
              <a:spcBef>
                <a:spcPts val="1200"/>
              </a:spcBef>
              <a:buSzPct val="50000"/>
              <a:buFont typeface="Wingdings" pitchFamily="2" charset="2"/>
              <a:buChar char="q"/>
            </a:pPr>
            <a:r>
              <a:rPr lang="en-US" sz="2400" dirty="0" err="1"/>
              <a:t>Phát</a:t>
            </a:r>
            <a:r>
              <a:rPr lang="en-US" sz="2400" dirty="0"/>
              <a:t> </a:t>
            </a:r>
            <a:r>
              <a:rPr lang="en-US" sz="2400" dirty="0" err="1"/>
              <a:t>huy</a:t>
            </a:r>
            <a:r>
              <a:rPr lang="en-US" sz="2400" dirty="0"/>
              <a:t> </a:t>
            </a:r>
            <a:r>
              <a:rPr lang="en-US" sz="2400" dirty="0" err="1"/>
              <a:t>toàn</a:t>
            </a:r>
            <a:r>
              <a:rPr lang="en-US" sz="2400" dirty="0"/>
              <a:t> </a:t>
            </a:r>
            <a:r>
              <a:rPr lang="en-US" sz="2400" dirty="0" err="1"/>
              <a:t>diện</a:t>
            </a:r>
            <a:r>
              <a:rPr lang="en-US" sz="2400" dirty="0"/>
              <a:t>, </a:t>
            </a:r>
            <a:r>
              <a:rPr lang="en-US" sz="2400" dirty="0" err="1"/>
              <a:t>năng</a:t>
            </a:r>
            <a:r>
              <a:rPr lang="en-US" sz="2400" dirty="0"/>
              <a:t> </a:t>
            </a:r>
            <a:r>
              <a:rPr lang="en-US" sz="2400" dirty="0" err="1"/>
              <a:t>lực</a:t>
            </a:r>
            <a:r>
              <a:rPr lang="en-US" sz="2400" dirty="0"/>
              <a:t>, </a:t>
            </a:r>
            <a:r>
              <a:rPr lang="en-US" sz="2400" dirty="0" err="1"/>
              <a:t>sở</a:t>
            </a:r>
            <a:r>
              <a:rPr lang="en-US" sz="2400" dirty="0"/>
              <a:t> </a:t>
            </a:r>
            <a:r>
              <a:rPr lang="en-US" sz="2400" dirty="0" err="1"/>
              <a:t>thích</a:t>
            </a:r>
            <a:r>
              <a:rPr lang="en-US" sz="2400" dirty="0"/>
              <a:t>, </a:t>
            </a:r>
            <a:r>
              <a:rPr lang="en-US" sz="2400" dirty="0" err="1"/>
              <a:t>năng</a:t>
            </a:r>
            <a:r>
              <a:rPr lang="en-US" sz="2400" dirty="0"/>
              <a:t> </a:t>
            </a:r>
            <a:r>
              <a:rPr lang="en-US" sz="2400" dirty="0" err="1"/>
              <a:t>khiếu</a:t>
            </a:r>
            <a:r>
              <a:rPr lang="en-US" sz="2400" dirty="0"/>
              <a:t> </a:t>
            </a:r>
            <a:r>
              <a:rPr lang="en-US" sz="2400" dirty="0" err="1"/>
              <a:t>của</a:t>
            </a:r>
            <a:r>
              <a:rPr lang="en-US" sz="2400" dirty="0"/>
              <a:t> </a:t>
            </a:r>
            <a:r>
              <a:rPr lang="en-US" sz="2400" dirty="0" err="1"/>
              <a:t>học</a:t>
            </a:r>
            <a:r>
              <a:rPr lang="en-US" sz="2400" dirty="0"/>
              <a:t> </a:t>
            </a:r>
            <a:r>
              <a:rPr lang="en-US" sz="2400" dirty="0" err="1"/>
              <a:t>sinh</a:t>
            </a:r>
            <a:r>
              <a:rPr lang="en-US" sz="2400" dirty="0"/>
              <a:t>, </a:t>
            </a:r>
            <a:r>
              <a:rPr lang="en-US" sz="2400" dirty="0" err="1"/>
              <a:t>tôn</a:t>
            </a:r>
            <a:r>
              <a:rPr lang="en-US" sz="2400" dirty="0"/>
              <a:t> </a:t>
            </a:r>
            <a:r>
              <a:rPr lang="en-US" sz="2400" dirty="0" err="1"/>
              <a:t>trong</a:t>
            </a:r>
            <a:r>
              <a:rPr lang="en-US" sz="2400" dirty="0"/>
              <a:t> </a:t>
            </a:r>
            <a:r>
              <a:rPr lang="en-US" sz="2400" dirty="0" err="1"/>
              <a:t>sự</a:t>
            </a:r>
            <a:r>
              <a:rPr lang="en-US" sz="2400" dirty="0"/>
              <a:t> </a:t>
            </a:r>
            <a:r>
              <a:rPr lang="en-US" sz="2400" dirty="0" err="1"/>
              <a:t>sáng</a:t>
            </a:r>
            <a:r>
              <a:rPr lang="en-US" sz="2400" dirty="0"/>
              <a:t> </a:t>
            </a:r>
            <a:r>
              <a:rPr lang="en-US" sz="2400" dirty="0" err="1"/>
              <a:t>tạo</a:t>
            </a:r>
            <a:r>
              <a:rPr lang="en-US" sz="2400" dirty="0"/>
              <a:t> </a:t>
            </a:r>
            <a:r>
              <a:rPr lang="en-US" sz="2400" dirty="0" err="1"/>
              <a:t>của</a:t>
            </a:r>
            <a:r>
              <a:rPr lang="en-US" sz="2400" dirty="0"/>
              <a:t> </a:t>
            </a:r>
            <a:r>
              <a:rPr lang="en-US" sz="2400" dirty="0" err="1"/>
              <a:t>từng</a:t>
            </a:r>
            <a:r>
              <a:rPr lang="en-US" sz="2400" dirty="0"/>
              <a:t> </a:t>
            </a:r>
            <a:r>
              <a:rPr lang="en-US" sz="2400" dirty="0" err="1"/>
              <a:t>cá</a:t>
            </a:r>
            <a:r>
              <a:rPr lang="en-US" sz="2400" dirty="0"/>
              <a:t> </a:t>
            </a:r>
            <a:r>
              <a:rPr lang="en-US" sz="2400" dirty="0" err="1"/>
              <a:t>nhân</a:t>
            </a:r>
            <a:r>
              <a:rPr lang="en-US" sz="2400" dirty="0"/>
              <a:t>. </a:t>
            </a:r>
            <a:r>
              <a:rPr lang="en-US" sz="2400" dirty="0" err="1"/>
              <a:t>Hình</a:t>
            </a:r>
            <a:r>
              <a:rPr lang="en-US" sz="2400" dirty="0"/>
              <a:t> </a:t>
            </a:r>
            <a:r>
              <a:rPr lang="en-US" sz="2400" dirty="0" err="1"/>
              <a:t>thành</a:t>
            </a:r>
            <a:r>
              <a:rPr lang="en-US" sz="2400" dirty="0"/>
              <a:t> </a:t>
            </a:r>
            <a:r>
              <a:rPr lang="en-US" sz="2400" dirty="0" err="1">
                <a:highlight>
                  <a:srgbClr val="FFFF00"/>
                </a:highlight>
              </a:rPr>
              <a:t>kỹ</a:t>
            </a:r>
            <a:r>
              <a:rPr lang="en-US" sz="2400" dirty="0">
                <a:highlight>
                  <a:srgbClr val="FFFF00"/>
                </a:highlight>
              </a:rPr>
              <a:t> </a:t>
            </a:r>
            <a:r>
              <a:rPr lang="en-US" sz="2400" dirty="0" err="1">
                <a:highlight>
                  <a:srgbClr val="FFFF00"/>
                </a:highlight>
              </a:rPr>
              <a:t>năng</a:t>
            </a:r>
            <a:r>
              <a:rPr lang="en-US" sz="2400" dirty="0">
                <a:highlight>
                  <a:srgbClr val="FFFF00"/>
                </a:highlight>
              </a:rPr>
              <a:t> </a:t>
            </a:r>
            <a:r>
              <a:rPr lang="en-US" sz="2400" dirty="0" err="1">
                <a:highlight>
                  <a:srgbClr val="FFFF00"/>
                </a:highlight>
              </a:rPr>
              <a:t>làm</a:t>
            </a:r>
            <a:r>
              <a:rPr lang="en-US" sz="2400" dirty="0">
                <a:highlight>
                  <a:srgbClr val="FFFF00"/>
                </a:highlight>
              </a:rPr>
              <a:t> </a:t>
            </a:r>
            <a:r>
              <a:rPr lang="en-US" sz="2400" dirty="0" err="1">
                <a:highlight>
                  <a:srgbClr val="FFFF00"/>
                </a:highlight>
              </a:rPr>
              <a:t>việc</a:t>
            </a:r>
            <a:r>
              <a:rPr lang="en-US" sz="2400" dirty="0">
                <a:highlight>
                  <a:srgbClr val="FFFF00"/>
                </a:highlight>
              </a:rPr>
              <a:t> </a:t>
            </a:r>
            <a:r>
              <a:rPr lang="en-US" sz="2400" dirty="0" err="1">
                <a:highlight>
                  <a:srgbClr val="FFFF00"/>
                </a:highlight>
              </a:rPr>
              <a:t>độc</a:t>
            </a:r>
            <a:r>
              <a:rPr lang="en-US" sz="2400" dirty="0">
                <a:highlight>
                  <a:srgbClr val="FFFF00"/>
                </a:highlight>
              </a:rPr>
              <a:t> </a:t>
            </a:r>
            <a:r>
              <a:rPr lang="en-US" sz="2400" dirty="0" err="1">
                <a:highlight>
                  <a:srgbClr val="FFFF00"/>
                </a:highlight>
              </a:rPr>
              <a:t>lập</a:t>
            </a:r>
            <a:r>
              <a:rPr lang="en-US" sz="2400" dirty="0">
                <a:highlight>
                  <a:srgbClr val="FFFF00"/>
                </a:highlight>
              </a:rPr>
              <a:t>, </a:t>
            </a:r>
            <a:r>
              <a:rPr lang="en-US" sz="2400" dirty="0" err="1">
                <a:highlight>
                  <a:srgbClr val="FFFF00"/>
                </a:highlight>
              </a:rPr>
              <a:t>làm</a:t>
            </a:r>
            <a:r>
              <a:rPr lang="en-US" sz="2400" dirty="0">
                <a:highlight>
                  <a:srgbClr val="FFFF00"/>
                </a:highlight>
              </a:rPr>
              <a:t> </a:t>
            </a:r>
            <a:r>
              <a:rPr lang="en-US" sz="2400" dirty="0" err="1">
                <a:highlight>
                  <a:srgbClr val="FFFF00"/>
                </a:highlight>
              </a:rPr>
              <a:t>việc</a:t>
            </a:r>
            <a:r>
              <a:rPr lang="en-US" sz="2400" dirty="0">
                <a:highlight>
                  <a:srgbClr val="FFFF00"/>
                </a:highlight>
              </a:rPr>
              <a:t> </a:t>
            </a:r>
            <a:r>
              <a:rPr lang="en-US" sz="2400" dirty="0" err="1">
                <a:highlight>
                  <a:srgbClr val="FFFF00"/>
                </a:highlight>
              </a:rPr>
              <a:t>theo</a:t>
            </a:r>
            <a:r>
              <a:rPr lang="en-US" sz="2400" dirty="0">
                <a:highlight>
                  <a:srgbClr val="FFFF00"/>
                </a:highlight>
              </a:rPr>
              <a:t> </a:t>
            </a:r>
            <a:r>
              <a:rPr lang="en-US" sz="2400" dirty="0" err="1">
                <a:highlight>
                  <a:srgbClr val="FFFF00"/>
                </a:highlight>
              </a:rPr>
              <a:t>nhóm</a:t>
            </a:r>
            <a:r>
              <a:rPr lang="en-US" sz="2400" dirty="0">
                <a:highlight>
                  <a:srgbClr val="FFFF00"/>
                </a:highlight>
              </a:rPr>
              <a:t> </a:t>
            </a:r>
            <a:r>
              <a:rPr lang="en-US" sz="2400" dirty="0" err="1"/>
              <a:t>cho</a:t>
            </a:r>
            <a:r>
              <a:rPr lang="en-US" sz="2400" dirty="0"/>
              <a:t> </a:t>
            </a:r>
            <a:r>
              <a:rPr lang="en-US" sz="2400" dirty="0" err="1"/>
              <a:t>học</a:t>
            </a:r>
            <a:r>
              <a:rPr lang="en-US" sz="2400" dirty="0"/>
              <a:t> </a:t>
            </a:r>
            <a:r>
              <a:rPr lang="en-US" sz="2400" dirty="0" err="1"/>
              <a:t>sinh</a:t>
            </a:r>
            <a:r>
              <a:rPr lang="en-US" sz="2400" dirty="0"/>
              <a:t> </a:t>
            </a:r>
            <a:r>
              <a:rPr lang="en-US" sz="2400" dirty="0" err="1"/>
              <a:t>Tiểu</a:t>
            </a:r>
            <a:r>
              <a:rPr lang="en-US" sz="2400" dirty="0"/>
              <a:t> </a:t>
            </a:r>
            <a:r>
              <a:rPr lang="en-US" sz="2400" dirty="0" err="1"/>
              <a:t>học</a:t>
            </a:r>
            <a:r>
              <a:rPr lang="en-US" sz="2400" dirty="0"/>
              <a:t>.</a:t>
            </a:r>
          </a:p>
          <a:p>
            <a:pPr algn="just">
              <a:lnSpc>
                <a:spcPct val="120000"/>
              </a:lnSpc>
              <a:spcBef>
                <a:spcPts val="1200"/>
              </a:spcBef>
              <a:buSzPct val="50000"/>
              <a:buFont typeface="Wingdings" pitchFamily="2" charset="2"/>
              <a:buChar char="q"/>
            </a:pPr>
            <a:endParaRPr lang="en-US" sz="2800" dirty="0"/>
          </a:p>
        </p:txBody>
      </p:sp>
    </p:spTree>
    <p:extLst>
      <p:ext uri="{BB962C8B-B14F-4D97-AF65-F5344CB8AC3E}">
        <p14:creationId xmlns:p14="http://schemas.microsoft.com/office/powerpoint/2010/main" val="1578302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ABF2AAE-D1A1-CED0-1C6B-73348E6E472E}"/>
              </a:ext>
            </a:extLst>
          </p:cNvPr>
          <p:cNvGraphicFramePr>
            <a:graphicFrameLocks noGrp="1"/>
          </p:cNvGraphicFramePr>
          <p:nvPr>
            <p:extLst/>
          </p:nvPr>
        </p:nvGraphicFramePr>
        <p:xfrm>
          <a:off x="504092" y="1441937"/>
          <a:ext cx="11183816" cy="5199292"/>
        </p:xfrm>
        <a:graphic>
          <a:graphicData uri="http://schemas.openxmlformats.org/drawingml/2006/table">
            <a:tbl>
              <a:tblPr firstRow="1" firstCol="1" bandRow="1">
                <a:tableStyleId>{5C22544A-7EE6-4342-B048-85BDC9FD1C3A}</a:tableStyleId>
              </a:tblPr>
              <a:tblGrid>
                <a:gridCol w="744416">
                  <a:extLst>
                    <a:ext uri="{9D8B030D-6E8A-4147-A177-3AD203B41FA5}">
                      <a16:colId xmlns:a16="http://schemas.microsoft.com/office/drawing/2014/main" val="3972517394"/>
                    </a:ext>
                  </a:extLst>
                </a:gridCol>
                <a:gridCol w="1793630">
                  <a:extLst>
                    <a:ext uri="{9D8B030D-6E8A-4147-A177-3AD203B41FA5}">
                      <a16:colId xmlns:a16="http://schemas.microsoft.com/office/drawing/2014/main" val="4292059642"/>
                    </a:ext>
                  </a:extLst>
                </a:gridCol>
                <a:gridCol w="1248508">
                  <a:extLst>
                    <a:ext uri="{9D8B030D-6E8A-4147-A177-3AD203B41FA5}">
                      <a16:colId xmlns:a16="http://schemas.microsoft.com/office/drawing/2014/main" val="1193863470"/>
                    </a:ext>
                  </a:extLst>
                </a:gridCol>
                <a:gridCol w="1617785">
                  <a:extLst>
                    <a:ext uri="{9D8B030D-6E8A-4147-A177-3AD203B41FA5}">
                      <a16:colId xmlns:a16="http://schemas.microsoft.com/office/drawing/2014/main" val="2857155189"/>
                    </a:ext>
                  </a:extLst>
                </a:gridCol>
                <a:gridCol w="1072661">
                  <a:extLst>
                    <a:ext uri="{9D8B030D-6E8A-4147-A177-3AD203B41FA5}">
                      <a16:colId xmlns:a16="http://schemas.microsoft.com/office/drawing/2014/main" val="4250753842"/>
                    </a:ext>
                  </a:extLst>
                </a:gridCol>
                <a:gridCol w="1849598">
                  <a:extLst>
                    <a:ext uri="{9D8B030D-6E8A-4147-A177-3AD203B41FA5}">
                      <a16:colId xmlns:a16="http://schemas.microsoft.com/office/drawing/2014/main" val="3639835347"/>
                    </a:ext>
                  </a:extLst>
                </a:gridCol>
                <a:gridCol w="1428609">
                  <a:extLst>
                    <a:ext uri="{9D8B030D-6E8A-4147-A177-3AD203B41FA5}">
                      <a16:colId xmlns:a16="http://schemas.microsoft.com/office/drawing/2014/main" val="2146404772"/>
                    </a:ext>
                  </a:extLst>
                </a:gridCol>
                <a:gridCol w="1428609">
                  <a:extLst>
                    <a:ext uri="{9D8B030D-6E8A-4147-A177-3AD203B41FA5}">
                      <a16:colId xmlns:a16="http://schemas.microsoft.com/office/drawing/2014/main" val="882946158"/>
                    </a:ext>
                  </a:extLst>
                </a:gridCol>
              </a:tblGrid>
              <a:tr h="706360">
                <a:tc rowSpan="2">
                  <a:txBody>
                    <a:bodyPr/>
                    <a:lstStyle/>
                    <a:p>
                      <a:pPr algn="ctr">
                        <a:lnSpc>
                          <a:spcPct val="150000"/>
                        </a:lnSpc>
                        <a:spcBef>
                          <a:spcPts val="600"/>
                        </a:spcBef>
                      </a:pPr>
                      <a:r>
                        <a:rPr lang="en-US" sz="2400" dirty="0" err="1">
                          <a:effectLst/>
                        </a:rPr>
                        <a:t>Lớp</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50000"/>
                        </a:lnSpc>
                        <a:spcBef>
                          <a:spcPts val="600"/>
                        </a:spcBef>
                      </a:pPr>
                      <a:r>
                        <a:rPr lang="en-US" sz="2400" dirty="0" err="1">
                          <a:solidFill>
                            <a:srgbClr val="FFFF00"/>
                          </a:solidFill>
                          <a:effectLst/>
                        </a:rPr>
                        <a:t>Tự</a:t>
                      </a:r>
                      <a:r>
                        <a:rPr lang="en-US" sz="2400" dirty="0">
                          <a:solidFill>
                            <a:srgbClr val="FFFF00"/>
                          </a:solidFill>
                          <a:effectLst/>
                        </a:rPr>
                        <a:t> </a:t>
                      </a:r>
                      <a:r>
                        <a:rPr lang="en-US" sz="2400" dirty="0" err="1">
                          <a:solidFill>
                            <a:srgbClr val="FFFF00"/>
                          </a:solidFill>
                          <a:effectLst/>
                        </a:rPr>
                        <a:t>nhiên</a:t>
                      </a:r>
                      <a:r>
                        <a:rPr lang="en-US" sz="2400" dirty="0">
                          <a:solidFill>
                            <a:srgbClr val="FFFF00"/>
                          </a:solidFill>
                          <a:effectLst/>
                        </a:rPr>
                        <a:t> </a:t>
                      </a:r>
                      <a:br>
                        <a:rPr lang="en-US" sz="2400" dirty="0">
                          <a:effectLst/>
                        </a:rPr>
                      </a:br>
                      <a:r>
                        <a:rPr lang="en-US" sz="2400" dirty="0" err="1">
                          <a:effectLst/>
                        </a:rPr>
                        <a:t>và</a:t>
                      </a:r>
                      <a:r>
                        <a:rPr lang="en-US" sz="2400" dirty="0">
                          <a:effectLst/>
                        </a:rPr>
                        <a:t> </a:t>
                      </a:r>
                      <a:r>
                        <a:rPr lang="en-US" sz="2400" dirty="0" err="1">
                          <a:effectLst/>
                        </a:rPr>
                        <a:t>Xã</a:t>
                      </a:r>
                      <a:r>
                        <a:rPr lang="en-US" sz="2400" dirty="0">
                          <a:effectLst/>
                        </a:rPr>
                        <a:t> </a:t>
                      </a:r>
                      <a:r>
                        <a:rPr lang="en-US" sz="2400" dirty="0" err="1">
                          <a:effectLst/>
                        </a:rPr>
                        <a:t>hội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50000"/>
                        </a:lnSpc>
                        <a:spcBef>
                          <a:spcPts val="600"/>
                        </a:spcBef>
                      </a:pPr>
                      <a:r>
                        <a:rPr lang="en-US" sz="2400">
                          <a:effectLst/>
                        </a:rPr>
                        <a:t>Khoa học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50000"/>
                        </a:lnSpc>
                        <a:spcBef>
                          <a:spcPts val="600"/>
                        </a:spcBef>
                      </a:pPr>
                      <a:r>
                        <a:rPr lang="en-US" sz="2400" dirty="0">
                          <a:effectLst/>
                        </a:rPr>
                        <a:t>Tin </a:t>
                      </a:r>
                      <a:r>
                        <a:rPr lang="en-US" sz="2400" dirty="0" err="1">
                          <a:effectLst/>
                        </a:rPr>
                        <a:t>học</a:t>
                      </a:r>
                      <a:r>
                        <a:rPr lang="en-US" sz="2400" dirty="0">
                          <a:effectLst/>
                        </a:rPr>
                        <a:t> </a:t>
                      </a:r>
                      <a:r>
                        <a:rPr lang="en-US" sz="2400" dirty="0" err="1">
                          <a:effectLst/>
                        </a:rPr>
                        <a:t>và</a:t>
                      </a:r>
                      <a:r>
                        <a:rPr lang="en-US" sz="2400" dirty="0">
                          <a:effectLst/>
                        </a:rPr>
                        <a:t> </a:t>
                      </a:r>
                      <a:r>
                        <a:rPr lang="en-US" sz="2400" dirty="0" err="1">
                          <a:effectLst/>
                        </a:rPr>
                        <a:t>Công</a:t>
                      </a:r>
                      <a:r>
                        <a:rPr lang="en-US" sz="2400" dirty="0">
                          <a:effectLst/>
                        </a:rPr>
                        <a:t> </a:t>
                      </a:r>
                      <a:r>
                        <a:rPr lang="en-US" sz="2400" dirty="0" err="1">
                          <a:effectLst/>
                        </a:rPr>
                        <a:t>nghệ</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50000"/>
                        </a:lnSpc>
                        <a:spcBef>
                          <a:spcPts val="600"/>
                        </a:spcBef>
                      </a:pPr>
                      <a:r>
                        <a:rPr lang="en-US" sz="2400" dirty="0" err="1">
                          <a:effectLst/>
                        </a:rPr>
                        <a:t>Toán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50000"/>
                        </a:lnSpc>
                        <a:spcBef>
                          <a:spcPts val="600"/>
                        </a:spcBef>
                      </a:pPr>
                      <a:r>
                        <a:rPr lang="en-US" sz="2400" dirty="0" err="1">
                          <a:solidFill>
                            <a:srgbClr val="FF0000"/>
                          </a:solidFill>
                          <a:effectLst/>
                          <a:highlight>
                            <a:srgbClr val="FFFF00"/>
                          </a:highlight>
                        </a:rPr>
                        <a:t>Nghệ</a:t>
                      </a:r>
                      <a:r>
                        <a:rPr lang="en-US" sz="2400" dirty="0">
                          <a:solidFill>
                            <a:srgbClr val="FF0000"/>
                          </a:solidFill>
                          <a:effectLst/>
                          <a:highlight>
                            <a:srgbClr val="FFFF00"/>
                          </a:highlight>
                        </a:rPr>
                        <a:t> </a:t>
                      </a:r>
                      <a:r>
                        <a:rPr lang="en-US" sz="2400" dirty="0" err="1">
                          <a:solidFill>
                            <a:srgbClr val="FF0000"/>
                          </a:solidFill>
                          <a:effectLst/>
                          <a:highlight>
                            <a:srgbClr val="FFFF00"/>
                          </a:highlight>
                        </a:rPr>
                        <a:t>Thuật</a:t>
                      </a:r>
                      <a:endParaRPr lang="en-US" sz="2400" dirty="0">
                        <a:solidFill>
                          <a:srgbClr val="FF0000"/>
                        </a:solidFill>
                        <a:effectLst/>
                        <a:highlight>
                          <a:srgbClr val="FFFF00"/>
                        </a:highlight>
                      </a:endParaRPr>
                    </a:p>
                    <a:p>
                      <a:pPr algn="ctr">
                        <a:lnSpc>
                          <a:spcPct val="150000"/>
                        </a:lnSpc>
                        <a:spcBef>
                          <a:spcPts val="600"/>
                        </a:spcBef>
                      </a:pPr>
                      <a:r>
                        <a:rPr lang="en-US" sz="2400" dirty="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97363179"/>
                  </a:ext>
                </a:extLst>
              </a:tr>
              <a:tr h="55973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50000"/>
                        </a:lnSpc>
                        <a:spcBef>
                          <a:spcPts val="600"/>
                        </a:spcBef>
                      </a:pPr>
                      <a:r>
                        <a:rPr lang="en-US" sz="240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Mỹ</a:t>
                      </a:r>
                      <a:r>
                        <a:rPr lang="en-US" sz="24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2400" dirty="0">
                          <a:solidFill>
                            <a:srgbClr val="002060"/>
                          </a:solidFill>
                          <a:effectLst>
                            <a:outerShdw blurRad="38100" dist="38100" dir="2700000" algn="tl">
                              <a:srgbClr val="000000">
                                <a:alpha val="43137"/>
                              </a:srgbClr>
                            </a:outerShdw>
                          </a:effectLst>
                        </a:rPr>
                        <a:t>HĐTN</a:t>
                      </a:r>
                      <a:endParaRPr lang="en-US" sz="24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2400" dirty="0" err="1">
                          <a:solidFill>
                            <a:srgbClr val="002060"/>
                          </a:solidFill>
                          <a:effectLst>
                            <a:outerShdw blurRad="38100" dist="38100" dir="2700000" algn="tl">
                              <a:srgbClr val="000000">
                                <a:alpha val="43137"/>
                              </a:srgbClr>
                            </a:outerShdw>
                          </a:effectLst>
                        </a:rPr>
                        <a:t>Đạo</a:t>
                      </a:r>
                      <a:r>
                        <a:rPr lang="en-US" sz="2400" dirty="0">
                          <a:solidFill>
                            <a:srgbClr val="002060"/>
                          </a:solidFill>
                          <a:effectLst>
                            <a:outerShdw blurRad="38100" dist="38100" dir="2700000" algn="tl">
                              <a:srgbClr val="000000">
                                <a:alpha val="43137"/>
                              </a:srgbClr>
                            </a:outerShdw>
                          </a:effectLst>
                        </a:rPr>
                        <a:t> </a:t>
                      </a:r>
                      <a:r>
                        <a:rPr lang="en-US" sz="2400" dirty="0" err="1">
                          <a:solidFill>
                            <a:srgbClr val="002060"/>
                          </a:solidFill>
                          <a:effectLst>
                            <a:outerShdw blurRad="38100" dist="38100" dir="2700000" algn="tl">
                              <a:srgbClr val="000000">
                                <a:alpha val="43137"/>
                              </a:srgbClr>
                            </a:outerShdw>
                          </a:effectLst>
                        </a:rPr>
                        <a:t>Đức</a:t>
                      </a:r>
                      <a:endParaRPr lang="en-US" sz="24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6813770"/>
                  </a:ext>
                </a:extLst>
              </a:tr>
              <a:tr h="706360">
                <a:tc>
                  <a:txBody>
                    <a:bodyPr/>
                    <a:lstStyle/>
                    <a:p>
                      <a:pPr algn="ctr">
                        <a:lnSpc>
                          <a:spcPct val="150000"/>
                        </a:lnSpc>
                        <a:spcBef>
                          <a:spcPts val="600"/>
                        </a:spcBef>
                      </a:pPr>
                      <a:r>
                        <a:rPr lang="en-US" sz="2400">
                          <a:effectLst/>
                        </a:rPr>
                        <a:t>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dirty="0">
                          <a:effectLst/>
                        </a:rPr>
                        <a:t>x</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a:effectLst/>
                        </a:rPr>
                        <a:t>x</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dirty="0">
                          <a:solidFill>
                            <a:srgbClr val="FF0000"/>
                          </a:solidFill>
                          <a:effectLst/>
                        </a:rPr>
                        <a:t>x</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dirty="0">
                          <a:solidFill>
                            <a:srgbClr val="FF0000"/>
                          </a:solidFill>
                          <a:effectLst/>
                        </a:rPr>
                        <a:t>x</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dirty="0">
                          <a:effectLst/>
                        </a:rPr>
                        <a:t>x</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3155370"/>
                  </a:ext>
                </a:extLst>
              </a:tr>
              <a:tr h="706360">
                <a:tc>
                  <a:txBody>
                    <a:bodyPr/>
                    <a:lstStyle/>
                    <a:p>
                      <a:pPr algn="ctr">
                        <a:lnSpc>
                          <a:spcPct val="150000"/>
                        </a:lnSpc>
                        <a:spcBef>
                          <a:spcPts val="600"/>
                        </a:spcBef>
                      </a:pPr>
                      <a:r>
                        <a:rPr lang="en-US" sz="2400">
                          <a:effectLst/>
                        </a:rPr>
                        <a:t>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a:effectLst/>
                        </a:rPr>
                        <a:t>x</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a:effectLst/>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dirty="0">
                          <a:effectLst/>
                        </a:rPr>
                        <a:t>x</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dirty="0">
                          <a:solidFill>
                            <a:srgbClr val="FF0000"/>
                          </a:solidFill>
                          <a:effectLst/>
                        </a:rPr>
                        <a:t>x</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dirty="0">
                          <a:solidFill>
                            <a:srgbClr val="FF0000"/>
                          </a:solidFill>
                          <a:effectLst/>
                        </a:rPr>
                        <a:t>x</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a:effectLst/>
                        </a:rPr>
                        <a:t>x</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7519032"/>
                  </a:ext>
                </a:extLst>
              </a:tr>
              <a:tr h="706360">
                <a:tc>
                  <a:txBody>
                    <a:bodyPr/>
                    <a:lstStyle/>
                    <a:p>
                      <a:pPr algn="ctr">
                        <a:lnSpc>
                          <a:spcPct val="150000"/>
                        </a:lnSpc>
                        <a:spcBef>
                          <a:spcPts val="600"/>
                        </a:spcBef>
                      </a:pPr>
                      <a:r>
                        <a:rPr lang="en-US" sz="2400">
                          <a:effectLst/>
                        </a:rPr>
                        <a:t>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a:effectLst/>
                        </a:rPr>
                        <a:t>x</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a:effectLst/>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dirty="0">
                          <a:solidFill>
                            <a:srgbClr val="FF0000"/>
                          </a:solidFill>
                          <a:effectLst/>
                        </a:rPr>
                        <a:t>x</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a:effectLst/>
                        </a:rPr>
                        <a:t>x</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b="1" dirty="0">
                          <a:solidFill>
                            <a:srgbClr val="0070C0"/>
                          </a:solidFill>
                          <a:effectLst/>
                        </a:rPr>
                        <a:t>x</a:t>
                      </a:r>
                      <a:endPar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b="1" dirty="0">
                          <a:solidFill>
                            <a:srgbClr val="0070C0"/>
                          </a:solidFill>
                          <a:effectLst/>
                        </a:rPr>
                        <a:t>x</a:t>
                      </a:r>
                      <a:endPar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a:effectLst/>
                        </a:rPr>
                        <a:t>x</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4770043"/>
                  </a:ext>
                </a:extLst>
              </a:tr>
              <a:tr h="706360">
                <a:tc>
                  <a:txBody>
                    <a:bodyPr/>
                    <a:lstStyle/>
                    <a:p>
                      <a:pPr algn="ctr">
                        <a:lnSpc>
                          <a:spcPct val="150000"/>
                        </a:lnSpc>
                        <a:spcBef>
                          <a:spcPts val="600"/>
                        </a:spcBef>
                      </a:pPr>
                      <a:r>
                        <a:rPr lang="en-US" sz="2400">
                          <a:effectLst/>
                        </a:rPr>
                        <a:t>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a:effectLst/>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a:effectLst/>
                        </a:rPr>
                        <a:t>x</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dirty="0">
                          <a:solidFill>
                            <a:srgbClr val="FF0000"/>
                          </a:solidFill>
                          <a:effectLst/>
                        </a:rPr>
                        <a:t>x</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a:effectLst/>
                        </a:rPr>
                        <a:t>x</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dirty="0">
                          <a:effectLst/>
                        </a:rPr>
                        <a:t> x</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dirty="0">
                          <a:effectLst/>
                        </a:rPr>
                        <a:t> x</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dirty="0">
                          <a:effectLst/>
                        </a:rPr>
                        <a:t>x</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0778692"/>
                  </a:ext>
                </a:extLst>
              </a:tr>
              <a:tr h="706360">
                <a:tc>
                  <a:txBody>
                    <a:bodyPr/>
                    <a:lstStyle/>
                    <a:p>
                      <a:pPr algn="ctr">
                        <a:lnSpc>
                          <a:spcPct val="150000"/>
                        </a:lnSpc>
                        <a:spcBef>
                          <a:spcPts val="600"/>
                        </a:spcBef>
                      </a:pPr>
                      <a:r>
                        <a:rPr lang="en-US" sz="2400">
                          <a:effectLst/>
                        </a:rPr>
                        <a:t>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a:effectLst/>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a:effectLst/>
                        </a:rPr>
                        <a:t>x</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dirty="0">
                          <a:solidFill>
                            <a:srgbClr val="FF0000"/>
                          </a:solidFill>
                          <a:effectLst/>
                        </a:rPr>
                        <a:t>x</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a:effectLst/>
                        </a:rPr>
                        <a:t>x</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dirty="0">
                          <a:effectLst/>
                        </a:rPr>
                        <a:t> x</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dirty="0">
                          <a:effectLst/>
                        </a:rPr>
                        <a:t>x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pPr>
                      <a:r>
                        <a:rPr lang="en-US" sz="3200" dirty="0">
                          <a:effectLst/>
                        </a:rPr>
                        <a:t>x</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8684705"/>
                  </a:ext>
                </a:extLst>
              </a:tr>
            </a:tbl>
          </a:graphicData>
        </a:graphic>
      </p:graphicFrame>
      <p:sp>
        <p:nvSpPr>
          <p:cNvPr id="8" name="TextBox 7">
            <a:extLst>
              <a:ext uri="{FF2B5EF4-FFF2-40B4-BE49-F238E27FC236}">
                <a16:creationId xmlns:a16="http://schemas.microsoft.com/office/drawing/2014/main" id="{42F029DF-D585-92CC-8762-76150ECC7252}"/>
              </a:ext>
            </a:extLst>
          </p:cNvPr>
          <p:cNvSpPr txBox="1"/>
          <p:nvPr/>
        </p:nvSpPr>
        <p:spPr>
          <a:xfrm>
            <a:off x="504092" y="433503"/>
            <a:ext cx="111838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Các</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tố</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 T, E, M + A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trong</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cấp</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tiểu</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học</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 name="Google Shape;238;p16">
            <a:extLst>
              <a:ext uri="{FF2B5EF4-FFF2-40B4-BE49-F238E27FC236}">
                <a16:creationId xmlns:a16="http://schemas.microsoft.com/office/drawing/2014/main" id="{ED82F9A1-9001-C1C5-84CF-7CB45C47FCA1}"/>
              </a:ext>
            </a:extLst>
          </p:cNvPr>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600" b="0" i="0" u="none" strike="noStrike" kern="1200" cap="none" spc="0" normalizeH="0" baseline="0" noProof="0">
                <a:ln>
                  <a:noFill/>
                </a:ln>
                <a:solidFill>
                  <a:srgbClr val="00206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346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2DAA68-56B5-4C4F-A9FD-81A2884090CD}"/>
              </a:ext>
            </a:extLst>
          </p:cNvPr>
          <p:cNvGrpSpPr/>
          <p:nvPr/>
        </p:nvGrpSpPr>
        <p:grpSpPr>
          <a:xfrm>
            <a:off x="125896" y="2549607"/>
            <a:ext cx="11940209" cy="2846957"/>
            <a:chOff x="874231" y="3322812"/>
            <a:chExt cx="10443538" cy="2670828"/>
          </a:xfrm>
        </p:grpSpPr>
        <p:sp>
          <p:nvSpPr>
            <p:cNvPr id="16" name="Google Shape;91;p13">
              <a:extLst>
                <a:ext uri="{FF2B5EF4-FFF2-40B4-BE49-F238E27FC236}">
                  <a16:creationId xmlns:a16="http://schemas.microsoft.com/office/drawing/2014/main" id="{4BAEF90E-1BC4-4432-B01A-E0922D3AEB8C}"/>
                </a:ext>
              </a:extLst>
            </p:cNvPr>
            <p:cNvSpPr/>
            <p:nvPr/>
          </p:nvSpPr>
          <p:spPr>
            <a:xfrm>
              <a:off x="874232" y="3322812"/>
              <a:ext cx="10443537" cy="2670828"/>
            </a:xfrm>
            <a:prstGeom prst="roundRect">
              <a:avLst>
                <a:gd name="adj" fmla="val 16667"/>
              </a:avLst>
            </a:prstGeom>
            <a:solidFill>
              <a:srgbClr val="46A4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dirty="0">
                <a:solidFill>
                  <a:schemeClr val="bg1"/>
                </a:solidFill>
                <a:latin typeface="Roboto" panose="020B0604020202020204" charset="0"/>
                <a:ea typeface="Roboto" panose="020B0604020202020204" charset="0"/>
                <a:sym typeface="Roboto"/>
              </a:endParaRPr>
            </a:p>
          </p:txBody>
        </p:sp>
        <p:sp>
          <p:nvSpPr>
            <p:cNvPr id="15" name="Rectangle 14">
              <a:extLst>
                <a:ext uri="{FF2B5EF4-FFF2-40B4-BE49-F238E27FC236}">
                  <a16:creationId xmlns:a16="http://schemas.microsoft.com/office/drawing/2014/main" id="{871BD8AE-FAB3-416F-8C49-3258C5F66DD4}"/>
                </a:ext>
              </a:extLst>
            </p:cNvPr>
            <p:cNvSpPr/>
            <p:nvPr/>
          </p:nvSpPr>
          <p:spPr>
            <a:xfrm>
              <a:off x="874231" y="3476847"/>
              <a:ext cx="10355611" cy="1552376"/>
            </a:xfrm>
            <a:prstGeom prst="rect">
              <a:avLst/>
            </a:prstGeom>
          </p:spPr>
          <p:txBody>
            <a:bodyPr wrap="square">
              <a:spAutoFit/>
            </a:bodyPr>
            <a:lstStyle/>
            <a:p>
              <a:pPr algn="ctr">
                <a:lnSpc>
                  <a:spcPct val="150000"/>
                </a:lnSpc>
              </a:pPr>
              <a:r>
                <a:rPr lang="en-US" sz="3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HÌNH THỨC TỔ CHỨC DẠY HỌC TÍCH HỢP </a:t>
              </a:r>
            </a:p>
            <a:p>
              <a:pPr algn="ctr">
                <a:lnSpc>
                  <a:spcPct val="150000"/>
                </a:lnSpc>
              </a:pPr>
              <a:r>
                <a:rPr lang="en-US" sz="3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THEO TIẾP CẬN STEM Ở CẤP TIỂU HỌC</a:t>
              </a:r>
              <a:endParaRPr lang="vi-VN" sz="3600" b="1" dirty="0">
                <a:solidFill>
                  <a:srgbClr val="FFFF00"/>
                </a:solidFill>
                <a:latin typeface="Times New Roman" panose="02020603050405020304" pitchFamily="18" charset="0"/>
                <a:ea typeface="Roboto" panose="02000000000000000000" pitchFamily="2" charset="0"/>
                <a:cs typeface="Times New Roman" panose="02020603050405020304" pitchFamily="18" charset="0"/>
              </a:endParaRPr>
            </a:p>
          </p:txBody>
        </p:sp>
      </p:grpSp>
    </p:spTree>
    <p:extLst>
      <p:ext uri="{BB962C8B-B14F-4D97-AF65-F5344CB8AC3E}">
        <p14:creationId xmlns:p14="http://schemas.microsoft.com/office/powerpoint/2010/main" val="106918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498">
        <p15:prstTrans prst="peelOff"/>
      </p:transition>
    </mc:Choice>
    <mc:Fallback xmlns="">
      <p:transition spd="slow" advTm="7498">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a:extLst>
              <a:ext uri="{FF2B5EF4-FFF2-40B4-BE49-F238E27FC236}">
                <a16:creationId xmlns:a16="http://schemas.microsoft.com/office/drawing/2014/main" id="{47775CA3-F016-4257-BF11-D24B74FBF44C}"/>
              </a:ext>
            </a:extLst>
          </p:cNvPr>
          <p:cNvSpPr>
            <a:spLocks noGrp="1"/>
          </p:cNvSpPr>
          <p:nvPr>
            <p:ph type="title"/>
          </p:nvPr>
        </p:nvSpPr>
        <p:spPr>
          <a:xfrm>
            <a:off x="677863" y="304800"/>
            <a:ext cx="10447337" cy="457200"/>
          </a:xfrm>
        </p:spPr>
        <p:txBody>
          <a:bodyPr/>
          <a:lstStyle/>
          <a:p>
            <a:pPr algn="ctr" eaLnBrk="1" hangingPunct="1">
              <a:lnSpc>
                <a:spcPct val="120000"/>
              </a:lnSpc>
              <a:spcBef>
                <a:spcPts val="600"/>
              </a:spcBef>
            </a:pPr>
            <a:r>
              <a:rPr lang="en-US" altLang="vi-VN" sz="2800" b="1" dirty="0" err="1">
                <a:solidFill>
                  <a:srgbClr val="8E0000"/>
                </a:solidFill>
                <a:latin typeface="Arial" panose="020B0604020202020204" pitchFamily="34" charset="0"/>
                <a:cs typeface="Arial" panose="020B0604020202020204" pitchFamily="34" charset="0"/>
              </a:rPr>
              <a:t>Thực</a:t>
            </a:r>
            <a:r>
              <a:rPr lang="en-US" altLang="vi-VN" sz="2800" b="1" dirty="0">
                <a:solidFill>
                  <a:srgbClr val="8E0000"/>
                </a:solidFill>
                <a:latin typeface="Arial" panose="020B0604020202020204" pitchFamily="34" charset="0"/>
                <a:cs typeface="Arial" panose="020B0604020202020204" pitchFamily="34" charset="0"/>
              </a:rPr>
              <a:t> </a:t>
            </a:r>
            <a:r>
              <a:rPr lang="en-US" altLang="vi-VN" sz="2800" b="1" dirty="0" err="1">
                <a:solidFill>
                  <a:srgbClr val="8E0000"/>
                </a:solidFill>
                <a:latin typeface="Arial" panose="020B0604020202020204" pitchFamily="34" charset="0"/>
                <a:cs typeface="Arial" panose="020B0604020202020204" pitchFamily="34" charset="0"/>
              </a:rPr>
              <a:t>trạng</a:t>
            </a:r>
            <a:r>
              <a:rPr lang="en-US" altLang="vi-VN" sz="2800" b="1" dirty="0">
                <a:solidFill>
                  <a:srgbClr val="8E0000"/>
                </a:solidFill>
                <a:latin typeface="Arial" panose="020B0604020202020204" pitchFamily="34" charset="0"/>
                <a:cs typeface="Arial" panose="020B0604020202020204" pitchFamily="34" charset="0"/>
              </a:rPr>
              <a:t> </a:t>
            </a:r>
            <a:r>
              <a:rPr lang="en-US" altLang="vi-VN" sz="2800" b="1" dirty="0" err="1">
                <a:solidFill>
                  <a:srgbClr val="8E0000"/>
                </a:solidFill>
                <a:latin typeface="Arial" panose="020B0604020202020204" pitchFamily="34" charset="0"/>
                <a:cs typeface="Arial" panose="020B0604020202020204" pitchFamily="34" charset="0"/>
              </a:rPr>
              <a:t>triển</a:t>
            </a:r>
            <a:r>
              <a:rPr lang="en-US" altLang="vi-VN" sz="2800" b="1" dirty="0">
                <a:solidFill>
                  <a:srgbClr val="8E0000"/>
                </a:solidFill>
                <a:latin typeface="Arial" panose="020B0604020202020204" pitchFamily="34" charset="0"/>
                <a:cs typeface="Arial" panose="020B0604020202020204" pitchFamily="34" charset="0"/>
              </a:rPr>
              <a:t> </a:t>
            </a:r>
            <a:r>
              <a:rPr lang="en-US" altLang="vi-VN" sz="2800" b="1" dirty="0" err="1">
                <a:solidFill>
                  <a:srgbClr val="8E0000"/>
                </a:solidFill>
                <a:latin typeface="Arial" panose="020B0604020202020204" pitchFamily="34" charset="0"/>
                <a:cs typeface="Arial" panose="020B0604020202020204" pitchFamily="34" charset="0"/>
              </a:rPr>
              <a:t>khai</a:t>
            </a:r>
            <a:r>
              <a:rPr lang="en-US" altLang="vi-VN" sz="2800" b="1" dirty="0">
                <a:solidFill>
                  <a:srgbClr val="8E0000"/>
                </a:solidFill>
                <a:latin typeface="Arial" panose="020B0604020202020204" pitchFamily="34" charset="0"/>
                <a:cs typeface="Arial" panose="020B0604020202020204" pitchFamily="34" charset="0"/>
              </a:rPr>
              <a:t> </a:t>
            </a:r>
            <a:r>
              <a:rPr lang="en-US" altLang="vi-VN" sz="2800" b="1" dirty="0" err="1">
                <a:solidFill>
                  <a:srgbClr val="8E0000"/>
                </a:solidFill>
                <a:latin typeface="Arial" panose="020B0604020202020204" pitchFamily="34" charset="0"/>
                <a:cs typeface="Arial" panose="020B0604020202020204" pitchFamily="34" charset="0"/>
              </a:rPr>
              <a:t>giáo</a:t>
            </a:r>
            <a:r>
              <a:rPr lang="en-US" altLang="vi-VN" sz="2800" b="1" dirty="0">
                <a:solidFill>
                  <a:srgbClr val="8E0000"/>
                </a:solidFill>
                <a:latin typeface="Arial" panose="020B0604020202020204" pitchFamily="34" charset="0"/>
                <a:cs typeface="Arial" panose="020B0604020202020204" pitchFamily="34" charset="0"/>
              </a:rPr>
              <a:t> </a:t>
            </a:r>
            <a:r>
              <a:rPr lang="en-US" altLang="vi-VN" sz="2800" b="1" dirty="0" err="1">
                <a:solidFill>
                  <a:srgbClr val="8E0000"/>
                </a:solidFill>
                <a:latin typeface="Arial" panose="020B0604020202020204" pitchFamily="34" charset="0"/>
                <a:cs typeface="Arial" panose="020B0604020202020204" pitchFamily="34" charset="0"/>
              </a:rPr>
              <a:t>dục</a:t>
            </a:r>
            <a:r>
              <a:rPr lang="en-US" altLang="vi-VN" sz="2800" b="1" dirty="0">
                <a:solidFill>
                  <a:srgbClr val="8E0000"/>
                </a:solidFill>
                <a:latin typeface="Arial" panose="020B0604020202020204" pitchFamily="34" charset="0"/>
                <a:cs typeface="Arial" panose="020B0604020202020204" pitchFamily="34" charset="0"/>
              </a:rPr>
              <a:t> STEM </a:t>
            </a:r>
            <a:r>
              <a:rPr lang="en-US" altLang="vi-VN" sz="2800" b="1" dirty="0" err="1">
                <a:solidFill>
                  <a:srgbClr val="8E0000"/>
                </a:solidFill>
                <a:latin typeface="Arial" panose="020B0604020202020204" pitchFamily="34" charset="0"/>
                <a:cs typeface="Arial" panose="020B0604020202020204" pitchFamily="34" charset="0"/>
              </a:rPr>
              <a:t>trong</a:t>
            </a:r>
            <a:r>
              <a:rPr lang="en-US" altLang="vi-VN" sz="2800" b="1" dirty="0">
                <a:solidFill>
                  <a:srgbClr val="8E0000"/>
                </a:solidFill>
                <a:latin typeface="Arial" panose="020B0604020202020204" pitchFamily="34" charset="0"/>
                <a:cs typeface="Arial" panose="020B0604020202020204" pitchFamily="34" charset="0"/>
              </a:rPr>
              <a:t> </a:t>
            </a:r>
            <a:r>
              <a:rPr lang="en-US" altLang="vi-VN" sz="2800" b="1" dirty="0" err="1">
                <a:solidFill>
                  <a:srgbClr val="8E0000"/>
                </a:solidFill>
                <a:latin typeface="Arial" panose="020B0604020202020204" pitchFamily="34" charset="0"/>
                <a:cs typeface="Arial" panose="020B0604020202020204" pitchFamily="34" charset="0"/>
              </a:rPr>
              <a:t>trường</a:t>
            </a:r>
            <a:r>
              <a:rPr lang="en-US" altLang="vi-VN" sz="2800" b="1" dirty="0">
                <a:solidFill>
                  <a:srgbClr val="8E0000"/>
                </a:solidFill>
                <a:latin typeface="Arial" panose="020B0604020202020204" pitchFamily="34" charset="0"/>
                <a:cs typeface="Arial" panose="020B0604020202020204" pitchFamily="34" charset="0"/>
              </a:rPr>
              <a:t> </a:t>
            </a:r>
            <a:r>
              <a:rPr lang="en-US" altLang="vi-VN" sz="2800" b="1" dirty="0" err="1">
                <a:solidFill>
                  <a:srgbClr val="8E0000"/>
                </a:solidFill>
                <a:latin typeface="Arial" panose="020B0604020202020204" pitchFamily="34" charset="0"/>
                <a:cs typeface="Arial" panose="020B0604020202020204" pitchFamily="34" charset="0"/>
              </a:rPr>
              <a:t>tiểu</a:t>
            </a:r>
            <a:r>
              <a:rPr lang="en-US" altLang="vi-VN" sz="2800" b="1" dirty="0">
                <a:solidFill>
                  <a:srgbClr val="8E0000"/>
                </a:solidFill>
                <a:latin typeface="Arial" panose="020B0604020202020204" pitchFamily="34" charset="0"/>
                <a:cs typeface="Arial" panose="020B0604020202020204" pitchFamily="34" charset="0"/>
              </a:rPr>
              <a:t> </a:t>
            </a:r>
            <a:r>
              <a:rPr lang="en-US" altLang="vi-VN" sz="2800" b="1" dirty="0" err="1">
                <a:solidFill>
                  <a:srgbClr val="8E0000"/>
                </a:solidFill>
                <a:latin typeface="Arial" panose="020B0604020202020204" pitchFamily="34" charset="0"/>
                <a:cs typeface="Arial" panose="020B0604020202020204" pitchFamily="34" charset="0"/>
              </a:rPr>
              <a:t>học</a:t>
            </a:r>
            <a:endParaRPr lang="en-US" altLang="vi-VN" sz="2400" i="1" dirty="0">
              <a:solidFill>
                <a:srgbClr val="8E0000"/>
              </a:solidFill>
              <a:latin typeface="Arial" panose="020B0604020202020204" pitchFamily="34" charset="0"/>
              <a:cs typeface="Arial" panose="020B0604020202020204" pitchFamily="34" charset="0"/>
            </a:endParaRPr>
          </a:p>
        </p:txBody>
      </p:sp>
      <p:pic>
        <p:nvPicPr>
          <p:cNvPr id="7" name="Picture 6" descr="Học sinh hứng thú với giáo dục STEM">
            <a:extLst>
              <a:ext uri="{FF2B5EF4-FFF2-40B4-BE49-F238E27FC236}">
                <a16:creationId xmlns:a16="http://schemas.microsoft.com/office/drawing/2014/main" id="{455E233E-2A08-4FB1-BC55-F9D2C5D0174F}"/>
              </a:ext>
            </a:extLst>
          </p:cNvPr>
          <p:cNvPicPr>
            <a:picLocks noChangeAspect="1" noChangeArrowheads="1"/>
          </p:cNvPicPr>
          <p:nvPr/>
        </p:nvPicPr>
        <p:blipFill>
          <a:blip r:embed="rId3"/>
          <a:srcRect/>
          <a:stretch>
            <a:fillRect/>
          </a:stretch>
        </p:blipFill>
        <p:spPr bwMode="auto">
          <a:xfrm>
            <a:off x="965200" y="4193309"/>
            <a:ext cx="4396509" cy="2600036"/>
          </a:xfrm>
          <a:prstGeom prst="rect">
            <a:avLst/>
          </a:prstGeom>
          <a:ln>
            <a:noFill/>
          </a:ln>
          <a:effectLst>
            <a:outerShdw blurRad="292100" dist="139700" dir="2700000" algn="tl" rotWithShape="0">
              <a:srgbClr val="333333">
                <a:alpha val="65000"/>
              </a:srgbClr>
            </a:outerShdw>
          </a:effectLst>
        </p:spPr>
      </p:pic>
      <p:grpSp>
        <p:nvGrpSpPr>
          <p:cNvPr id="8" name="Group 32">
            <a:extLst>
              <a:ext uri="{FF2B5EF4-FFF2-40B4-BE49-F238E27FC236}">
                <a16:creationId xmlns:a16="http://schemas.microsoft.com/office/drawing/2014/main" id="{7E332961-EF92-48E8-8550-CAA398F748BC}"/>
              </a:ext>
            </a:extLst>
          </p:cNvPr>
          <p:cNvGrpSpPr/>
          <p:nvPr/>
        </p:nvGrpSpPr>
        <p:grpSpPr>
          <a:xfrm>
            <a:off x="7005781" y="4211781"/>
            <a:ext cx="3692837" cy="2646219"/>
            <a:chOff x="0" y="0"/>
            <a:chExt cx="4481179" cy="7154147"/>
          </a:xfrm>
        </p:grpSpPr>
        <p:pic>
          <p:nvPicPr>
            <p:cNvPr id="9" name="Picture 33">
              <a:extLst>
                <a:ext uri="{FF2B5EF4-FFF2-40B4-BE49-F238E27FC236}">
                  <a16:creationId xmlns:a16="http://schemas.microsoft.com/office/drawing/2014/main" id="{C01815ED-6F48-4C60-AF9D-BA2E96706DB3}"/>
                </a:ext>
              </a:extLst>
            </p:cNvPr>
            <p:cNvPicPr>
              <a:picLocks noChangeAspect="1"/>
            </p:cNvPicPr>
            <p:nvPr/>
          </p:nvPicPr>
          <p:blipFill>
            <a:blip r:embed="rId4"/>
            <a:srcRect l="36768" r="21472"/>
            <a:stretch>
              <a:fillRect/>
            </a:stretch>
          </p:blipFill>
          <p:spPr>
            <a:xfrm>
              <a:off x="0" y="0"/>
              <a:ext cx="4481179" cy="7154147"/>
            </a:xfrm>
            <a:prstGeom prst="rect">
              <a:avLst/>
            </a:prstGeom>
          </p:spPr>
        </p:pic>
      </p:grpSp>
      <p:pic>
        <p:nvPicPr>
          <p:cNvPr id="10" name="Picture 4">
            <a:extLst>
              <a:ext uri="{FF2B5EF4-FFF2-40B4-BE49-F238E27FC236}">
                <a16:creationId xmlns:a16="http://schemas.microsoft.com/office/drawing/2014/main" id="{6DC63624-6061-47C8-BC99-94FC43EF34A3}"/>
              </a:ext>
            </a:extLst>
          </p:cNvPr>
          <p:cNvPicPr>
            <a:picLocks noChangeAspect="1"/>
          </p:cNvPicPr>
          <p:nvPr/>
        </p:nvPicPr>
        <p:blipFill>
          <a:blip r:embed="rId5"/>
          <a:srcRect/>
          <a:stretch>
            <a:fillRect/>
          </a:stretch>
        </p:blipFill>
        <p:spPr>
          <a:xfrm>
            <a:off x="7544759" y="761999"/>
            <a:ext cx="4444246" cy="3232728"/>
          </a:xfrm>
          <a:prstGeom prst="rect">
            <a:avLst/>
          </a:prstGeom>
        </p:spPr>
      </p:pic>
      <p:grpSp>
        <p:nvGrpSpPr>
          <p:cNvPr id="11" name="Group 2">
            <a:extLst>
              <a:ext uri="{FF2B5EF4-FFF2-40B4-BE49-F238E27FC236}">
                <a16:creationId xmlns:a16="http://schemas.microsoft.com/office/drawing/2014/main" id="{A3DE7031-EF20-4749-BCD2-4FF7E7F7CAB5}"/>
              </a:ext>
            </a:extLst>
          </p:cNvPr>
          <p:cNvGrpSpPr/>
          <p:nvPr/>
        </p:nvGrpSpPr>
        <p:grpSpPr>
          <a:xfrm>
            <a:off x="382953" y="722387"/>
            <a:ext cx="7167774" cy="3290814"/>
            <a:chOff x="0" y="0"/>
            <a:chExt cx="7928914" cy="5359108"/>
          </a:xfrm>
        </p:grpSpPr>
        <p:pic>
          <p:nvPicPr>
            <p:cNvPr id="12" name="Picture 3">
              <a:extLst>
                <a:ext uri="{FF2B5EF4-FFF2-40B4-BE49-F238E27FC236}">
                  <a16:creationId xmlns:a16="http://schemas.microsoft.com/office/drawing/2014/main" id="{B7047A1D-281F-4301-8B69-096EC458FD99}"/>
                </a:ext>
              </a:extLst>
            </p:cNvPr>
            <p:cNvPicPr>
              <a:picLocks noChangeAspect="1"/>
            </p:cNvPicPr>
            <p:nvPr/>
          </p:nvPicPr>
          <p:blipFill>
            <a:blip r:embed="rId6"/>
            <a:srcRect t="5001" b="5001"/>
            <a:stretch>
              <a:fillRect/>
            </a:stretch>
          </p:blipFill>
          <p:spPr>
            <a:xfrm>
              <a:off x="0" y="0"/>
              <a:ext cx="3900957" cy="2616054"/>
            </a:xfrm>
            <a:prstGeom prst="rect">
              <a:avLst/>
            </a:prstGeom>
          </p:spPr>
        </p:pic>
        <p:pic>
          <p:nvPicPr>
            <p:cNvPr id="13" name="Picture 4">
              <a:extLst>
                <a:ext uri="{FF2B5EF4-FFF2-40B4-BE49-F238E27FC236}">
                  <a16:creationId xmlns:a16="http://schemas.microsoft.com/office/drawing/2014/main" id="{1FD7A846-DD18-429E-80CF-0A5DAB54D881}"/>
                </a:ext>
              </a:extLst>
            </p:cNvPr>
            <p:cNvPicPr>
              <a:picLocks noChangeAspect="1"/>
            </p:cNvPicPr>
            <p:nvPr/>
          </p:nvPicPr>
          <p:blipFill>
            <a:blip r:embed="rId7"/>
            <a:srcRect t="4944" b="4944"/>
            <a:stretch>
              <a:fillRect/>
            </a:stretch>
          </p:blipFill>
          <p:spPr>
            <a:xfrm>
              <a:off x="0" y="2743054"/>
              <a:ext cx="3900957" cy="2616054"/>
            </a:xfrm>
            <a:prstGeom prst="rect">
              <a:avLst/>
            </a:prstGeom>
          </p:spPr>
        </p:pic>
        <p:pic>
          <p:nvPicPr>
            <p:cNvPr id="14" name="Picture 5">
              <a:extLst>
                <a:ext uri="{FF2B5EF4-FFF2-40B4-BE49-F238E27FC236}">
                  <a16:creationId xmlns:a16="http://schemas.microsoft.com/office/drawing/2014/main" id="{20E92031-73FD-45F1-8A8B-B58A1D1DDA99}"/>
                </a:ext>
              </a:extLst>
            </p:cNvPr>
            <p:cNvPicPr>
              <a:picLocks noChangeAspect="1"/>
            </p:cNvPicPr>
            <p:nvPr/>
          </p:nvPicPr>
          <p:blipFill>
            <a:blip r:embed="rId8"/>
            <a:srcRect l="1596" r="1596"/>
            <a:stretch>
              <a:fillRect/>
            </a:stretch>
          </p:blipFill>
          <p:spPr>
            <a:xfrm>
              <a:off x="4027957" y="0"/>
              <a:ext cx="3900957" cy="5359108"/>
            </a:xfrm>
            <a:prstGeom prst="rect">
              <a:avLst/>
            </a:prstGeom>
          </p:spPr>
        </p:pic>
      </p:grpSp>
    </p:spTree>
    <p:extLst>
      <p:ext uri="{BB962C8B-B14F-4D97-AF65-F5344CB8AC3E}">
        <p14:creationId xmlns:p14="http://schemas.microsoft.com/office/powerpoint/2010/main" val="2496518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26"/>
          <p:cNvSpPr/>
          <p:nvPr/>
        </p:nvSpPr>
        <p:spPr>
          <a:xfrm>
            <a:off x="0" y="0"/>
            <a:ext cx="532800" cy="6858000"/>
          </a:xfrm>
          <a:prstGeom prst="round1Rect">
            <a:avLst>
              <a:gd name="adj" fmla="val 16667"/>
            </a:avLst>
          </a:prstGeom>
          <a:gradFill>
            <a:gsLst>
              <a:gs pos="0">
                <a:srgbClr val="00ADB5"/>
              </a:gs>
              <a:gs pos="100000">
                <a:srgbClr val="303841"/>
              </a:gs>
            </a:gsLst>
            <a:lin ang="8100019"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26"/>
          <p:cNvSpPr txBox="1">
            <a:spLocks noGrp="1"/>
          </p:cNvSpPr>
          <p:nvPr>
            <p:ph type="sldNum" idx="12"/>
          </p:nvPr>
        </p:nvSpPr>
        <p:spPr>
          <a:xfrm>
            <a:off x="-103400" y="6291967"/>
            <a:ext cx="532800" cy="524800"/>
          </a:xfrm>
          <a:prstGeom prst="rect">
            <a:avLst/>
          </a:prstGeom>
        </p:spPr>
        <p:txBody>
          <a:bodyPr spcFirstLastPara="1" wrap="square" lIns="121900" tIns="121900" rIns="121900" bIns="1219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33" b="1" i="0" u="none" strike="noStrike" kern="0" cap="none" spc="0" normalizeH="0" baseline="0" noProof="0">
                <a:ln>
                  <a:noFill/>
                </a:ln>
                <a:solidFill>
                  <a:srgbClr val="FFFFFF"/>
                </a:solidFill>
                <a:effectLst/>
                <a:uLnTx/>
                <a:uFillTx/>
                <a:latin typeface="Montserrat Light"/>
                <a:ea typeface="Montserrat Light"/>
                <a:cs typeface="Montserrat Light"/>
                <a:sym typeface="Montserrat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333" b="1" i="0" u="none" strike="noStrike" kern="0" cap="none" spc="0" normalizeH="0" baseline="0" noProof="0">
              <a:ln>
                <a:noFill/>
              </a:ln>
              <a:solidFill>
                <a:srgbClr val="FFFFFF"/>
              </a:solidFill>
              <a:effectLst/>
              <a:highlight>
                <a:srgbClr val="D8D8D8"/>
              </a:highlight>
              <a:uLnTx/>
              <a:uFillTx/>
              <a:latin typeface="Montserrat Light"/>
              <a:ea typeface="Montserrat Light"/>
              <a:cs typeface="Montserrat Light"/>
              <a:sym typeface="Montserrat Light"/>
            </a:endParaRPr>
          </a:p>
        </p:txBody>
      </p:sp>
      <p:sp>
        <p:nvSpPr>
          <p:cNvPr id="21" name="Google Shape;371;p40">
            <a:extLst>
              <a:ext uri="{FF2B5EF4-FFF2-40B4-BE49-F238E27FC236}">
                <a16:creationId xmlns:a16="http://schemas.microsoft.com/office/drawing/2014/main" id="{41FDA9A0-09AD-4B83-A8CE-EBE7F68FF3C2}"/>
              </a:ext>
            </a:extLst>
          </p:cNvPr>
          <p:cNvSpPr txBox="1">
            <a:spLocks/>
          </p:cNvSpPr>
          <p:nvPr/>
        </p:nvSpPr>
        <p:spPr>
          <a:xfrm>
            <a:off x="760557" y="233367"/>
            <a:ext cx="10729397" cy="5979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Quicksand"/>
              <a:buNone/>
              <a:defRPr sz="3000" b="1" i="0" u="none" strike="noStrike" cap="none">
                <a:solidFill>
                  <a:srgbClr val="FFFFFF"/>
                </a:solidFill>
                <a:latin typeface="Quicksand"/>
                <a:ea typeface="Quicksand"/>
                <a:cs typeface="Quicksand"/>
                <a:sym typeface="Quicksan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l">
              <a:defRPr/>
            </a:pPr>
            <a:r>
              <a:rPr lang="en-US"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Montserrat"/>
              </a:rPr>
              <a:t>3. </a:t>
            </a:r>
            <a:r>
              <a:rPr lang="en-US"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DẠY HỌC TÍCH HỢP TIẾP CẬN THEO STEM </a:t>
            </a:r>
            <a:endParaRPr kumimoji="0" lang="en-US" b="1" i="0" u="none" strike="noStrike" kern="0" cap="none" spc="0" normalizeH="0" baseline="0" noProof="0" dirty="0">
              <a:ln>
                <a:noFill/>
              </a:ln>
              <a:solidFill>
                <a:srgbClr val="FF5722"/>
              </a:solidFill>
              <a:effectLst/>
              <a:uLnTx/>
              <a:uFillTx/>
              <a:latin typeface="Times New Roman" panose="02020603050405020304" pitchFamily="18" charset="0"/>
              <a:ea typeface="Montserrat"/>
              <a:cs typeface="Times New Roman" panose="02020603050405020304" pitchFamily="18" charset="0"/>
              <a:sym typeface="Montserrat"/>
            </a:endParaRPr>
          </a:p>
        </p:txBody>
      </p:sp>
      <p:pic>
        <p:nvPicPr>
          <p:cNvPr id="6" name="Picture 5">
            <a:extLst>
              <a:ext uri="{FF2B5EF4-FFF2-40B4-BE49-F238E27FC236}">
                <a16:creationId xmlns:a16="http://schemas.microsoft.com/office/drawing/2014/main" id="{79243A6E-C564-4ED0-F54F-E9E11D3E19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399"/>
          <a:stretch/>
        </p:blipFill>
        <p:spPr bwMode="auto">
          <a:xfrm>
            <a:off x="4819542" y="1408368"/>
            <a:ext cx="3111715" cy="3497655"/>
          </a:xfrm>
          <a:prstGeom prst="rect">
            <a:avLst/>
          </a:prstGeom>
          <a:noFill/>
          <a:ln>
            <a:noFill/>
          </a:ln>
        </p:spPr>
      </p:pic>
      <p:pic>
        <p:nvPicPr>
          <p:cNvPr id="1026" name="Picture 2" descr="Không có mô tả ảnh.">
            <a:extLst>
              <a:ext uri="{FF2B5EF4-FFF2-40B4-BE49-F238E27FC236}">
                <a16:creationId xmlns:a16="http://schemas.microsoft.com/office/drawing/2014/main" id="{87AC8783-C0E8-42EE-2088-C6DA99D3B2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71" r="1583"/>
          <a:stretch/>
        </p:blipFill>
        <p:spPr bwMode="auto">
          <a:xfrm>
            <a:off x="8229062" y="1443974"/>
            <a:ext cx="3734937" cy="3426445"/>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371;p40">
            <a:extLst>
              <a:ext uri="{FF2B5EF4-FFF2-40B4-BE49-F238E27FC236}">
                <a16:creationId xmlns:a16="http://schemas.microsoft.com/office/drawing/2014/main" id="{DDBFE1A8-5D3F-C5B2-BBA1-E581DE601453}"/>
              </a:ext>
            </a:extLst>
          </p:cNvPr>
          <p:cNvSpPr txBox="1">
            <a:spLocks/>
          </p:cNvSpPr>
          <p:nvPr/>
        </p:nvSpPr>
        <p:spPr>
          <a:xfrm>
            <a:off x="992703" y="4872910"/>
            <a:ext cx="2893497" cy="113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Quicksand"/>
              <a:buNone/>
              <a:defRPr sz="3000" b="1" i="0" u="none" strike="noStrike" cap="none">
                <a:solidFill>
                  <a:srgbClr val="FFFFFF"/>
                </a:solidFill>
                <a:latin typeface="Quicksand"/>
                <a:ea typeface="Quicksand"/>
                <a:cs typeface="Quicksand"/>
                <a:sym typeface="Quicksan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Pts val="3000"/>
              <a:buFont typeface="Quicksand"/>
              <a:buNone/>
              <a:tabLst/>
              <a:defRPr/>
            </a:pPr>
            <a:r>
              <a:rPr kumimoji="0" lang="en-US" sz="2800" b="1" i="0" u="none" strike="noStrike" kern="0" cap="none" spc="0" normalizeH="0" baseline="0" noProof="0" dirty="0" err="1">
                <a:ln>
                  <a:noFill/>
                </a:ln>
                <a:solidFill>
                  <a:srgbClr val="FF5722"/>
                </a:solidFill>
                <a:effectLst/>
                <a:uLnTx/>
                <a:uFillTx/>
                <a:latin typeface="Times New Roman" panose="02020603050405020304" pitchFamily="18" charset="0"/>
                <a:ea typeface="Montserrat"/>
                <a:cs typeface="Times New Roman" panose="02020603050405020304" pitchFamily="18" charset="0"/>
                <a:sym typeface="Montserrat"/>
              </a:rPr>
              <a:t>Bài</a:t>
            </a:r>
            <a:r>
              <a:rPr kumimoji="0" lang="en-US" sz="2800" b="1" i="0" u="none" strike="noStrike" kern="0" cap="none" spc="0" normalizeH="0" baseline="0" noProof="0" dirty="0">
                <a:ln>
                  <a:noFill/>
                </a:ln>
                <a:solidFill>
                  <a:srgbClr val="FF5722"/>
                </a:solidFill>
                <a:effectLst/>
                <a:uLnTx/>
                <a:uFillTx/>
                <a:latin typeface="Times New Roman" panose="02020603050405020304" pitchFamily="18" charset="0"/>
                <a:ea typeface="Montserrat"/>
                <a:cs typeface="Times New Roman" panose="02020603050405020304" pitchFamily="18" charset="0"/>
                <a:sym typeface="Montserrat"/>
              </a:rPr>
              <a:t> </a:t>
            </a:r>
            <a:r>
              <a:rPr kumimoji="0" lang="en-US" sz="2800" b="1" i="0" u="none" strike="noStrike" kern="0" cap="none" spc="0" normalizeH="0" baseline="0" noProof="0" dirty="0" err="1">
                <a:ln>
                  <a:noFill/>
                </a:ln>
                <a:solidFill>
                  <a:srgbClr val="FF5722"/>
                </a:solidFill>
                <a:effectLst/>
                <a:uLnTx/>
                <a:uFillTx/>
                <a:latin typeface="Times New Roman" panose="02020603050405020304" pitchFamily="18" charset="0"/>
                <a:ea typeface="Montserrat"/>
                <a:cs typeface="Times New Roman" panose="02020603050405020304" pitchFamily="18" charset="0"/>
                <a:sym typeface="Montserrat"/>
              </a:rPr>
              <a:t>học</a:t>
            </a:r>
            <a:r>
              <a:rPr kumimoji="0" lang="en-US" sz="2800" b="1" i="0" u="none" strike="noStrike" kern="0" cap="none" spc="0" normalizeH="0" baseline="0" noProof="0" dirty="0">
                <a:ln>
                  <a:noFill/>
                </a:ln>
                <a:solidFill>
                  <a:srgbClr val="FF5722"/>
                </a:solidFill>
                <a:effectLst/>
                <a:uLnTx/>
                <a:uFillTx/>
                <a:latin typeface="Times New Roman" panose="02020603050405020304" pitchFamily="18" charset="0"/>
                <a:ea typeface="Montserrat"/>
                <a:cs typeface="Times New Roman" panose="02020603050405020304" pitchFamily="18" charset="0"/>
                <a:sym typeface="Montserrat"/>
              </a:rPr>
              <a:t> STEM</a:t>
            </a:r>
          </a:p>
        </p:txBody>
      </p:sp>
      <p:sp>
        <p:nvSpPr>
          <p:cNvPr id="8" name="Google Shape;371;p40">
            <a:extLst>
              <a:ext uri="{FF2B5EF4-FFF2-40B4-BE49-F238E27FC236}">
                <a16:creationId xmlns:a16="http://schemas.microsoft.com/office/drawing/2014/main" id="{F4EED4BC-A62C-8797-45DC-C289C90FF6BC}"/>
              </a:ext>
            </a:extLst>
          </p:cNvPr>
          <p:cNvSpPr txBox="1">
            <a:spLocks/>
          </p:cNvSpPr>
          <p:nvPr/>
        </p:nvSpPr>
        <p:spPr>
          <a:xfrm>
            <a:off x="4507931" y="4844326"/>
            <a:ext cx="3734936" cy="113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Quicksand"/>
              <a:buNone/>
              <a:defRPr sz="3000" b="1" i="0" u="none" strike="noStrike" cap="none">
                <a:solidFill>
                  <a:srgbClr val="FFFFFF"/>
                </a:solidFill>
                <a:latin typeface="Quicksand"/>
                <a:ea typeface="Quicksand"/>
                <a:cs typeface="Quicksand"/>
                <a:sym typeface="Quicksan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defTabSz="914400" rtl="0" eaLnBrk="1" fontAlgn="auto" latinLnBrk="0" hangingPunct="1">
              <a:lnSpc>
                <a:spcPct val="100000"/>
              </a:lnSpc>
              <a:spcBef>
                <a:spcPts val="0"/>
              </a:spcBef>
              <a:spcAft>
                <a:spcPts val="0"/>
              </a:spcAft>
              <a:buClr>
                <a:srgbClr val="FFFFFF"/>
              </a:buClr>
              <a:buSzPts val="3000"/>
              <a:buFont typeface="Quicksand"/>
              <a:buNone/>
              <a:tabLst/>
              <a:defRPr/>
            </a:pPr>
            <a:r>
              <a:rPr kumimoji="0" lang="en-US" sz="2400" b="1" i="0" u="none" strike="noStrike" kern="0" cap="none" spc="0" normalizeH="0" baseline="0" noProof="0" dirty="0" err="1">
                <a:ln>
                  <a:noFill/>
                </a:ln>
                <a:solidFill>
                  <a:srgbClr val="FF5722"/>
                </a:solidFill>
                <a:effectLst/>
                <a:uLnTx/>
                <a:uFillTx/>
                <a:latin typeface="Times New Roman" panose="02020603050405020304" pitchFamily="18" charset="0"/>
                <a:ea typeface="Montserrat"/>
                <a:cs typeface="Times New Roman" panose="02020603050405020304" pitchFamily="18" charset="0"/>
                <a:sym typeface="Montserrat"/>
              </a:rPr>
              <a:t>Hoạt</a:t>
            </a:r>
            <a:r>
              <a:rPr kumimoji="0" lang="en-US" sz="2400" b="1" i="0" u="none" strike="noStrike" kern="0" cap="none" spc="0" normalizeH="0" baseline="0" noProof="0" dirty="0">
                <a:ln>
                  <a:noFill/>
                </a:ln>
                <a:solidFill>
                  <a:srgbClr val="FF5722"/>
                </a:solidFill>
                <a:effectLst/>
                <a:uLnTx/>
                <a:uFillTx/>
                <a:latin typeface="Times New Roman" panose="02020603050405020304" pitchFamily="18" charset="0"/>
                <a:ea typeface="Montserrat"/>
                <a:cs typeface="Times New Roman" panose="02020603050405020304" pitchFamily="18" charset="0"/>
                <a:sym typeface="Montserrat"/>
              </a:rPr>
              <a:t> </a:t>
            </a:r>
            <a:r>
              <a:rPr kumimoji="0" lang="en-US" sz="2400" b="1" i="0" u="none" strike="noStrike" kern="0" cap="none" spc="0" normalizeH="0" baseline="0" noProof="0" dirty="0" err="1">
                <a:ln>
                  <a:noFill/>
                </a:ln>
                <a:solidFill>
                  <a:srgbClr val="FF5722"/>
                </a:solidFill>
                <a:effectLst/>
                <a:uLnTx/>
                <a:uFillTx/>
                <a:latin typeface="Times New Roman" panose="02020603050405020304" pitchFamily="18" charset="0"/>
                <a:ea typeface="Montserrat"/>
                <a:cs typeface="Times New Roman" panose="02020603050405020304" pitchFamily="18" charset="0"/>
                <a:sym typeface="Montserrat"/>
              </a:rPr>
              <a:t>động</a:t>
            </a:r>
            <a:r>
              <a:rPr kumimoji="0" lang="en-US" sz="2400" b="1" i="0" u="none" strike="noStrike" kern="0" cap="none" spc="0" normalizeH="0" baseline="0" noProof="0" dirty="0">
                <a:ln>
                  <a:noFill/>
                </a:ln>
                <a:solidFill>
                  <a:srgbClr val="FF5722"/>
                </a:solidFill>
                <a:effectLst/>
                <a:uLnTx/>
                <a:uFillTx/>
                <a:latin typeface="Times New Roman" panose="02020603050405020304" pitchFamily="18" charset="0"/>
                <a:ea typeface="Montserrat"/>
                <a:cs typeface="Times New Roman" panose="02020603050405020304" pitchFamily="18" charset="0"/>
                <a:sym typeface="Montserrat"/>
              </a:rPr>
              <a:t> </a:t>
            </a:r>
          </a:p>
          <a:p>
            <a:pPr marL="0" marR="0" lvl="0" indent="0" defTabSz="914400" rtl="0" eaLnBrk="1" fontAlgn="auto" latinLnBrk="0" hangingPunct="1">
              <a:lnSpc>
                <a:spcPct val="100000"/>
              </a:lnSpc>
              <a:spcBef>
                <a:spcPts val="0"/>
              </a:spcBef>
              <a:spcAft>
                <a:spcPts val="0"/>
              </a:spcAft>
              <a:buClr>
                <a:srgbClr val="FFFFFF"/>
              </a:buClr>
              <a:buSzPts val="3000"/>
              <a:buFont typeface="Quicksand"/>
              <a:buNone/>
              <a:tabLst/>
              <a:defRPr/>
            </a:pPr>
            <a:r>
              <a:rPr kumimoji="0" lang="en-US" sz="2400" b="1" i="0" u="none" strike="noStrike" kern="0" cap="none" spc="0" normalizeH="0" baseline="0" noProof="0" dirty="0" err="1">
                <a:ln>
                  <a:noFill/>
                </a:ln>
                <a:solidFill>
                  <a:srgbClr val="FF5722"/>
                </a:solidFill>
                <a:effectLst/>
                <a:uLnTx/>
                <a:uFillTx/>
                <a:latin typeface="Times New Roman" panose="02020603050405020304" pitchFamily="18" charset="0"/>
                <a:ea typeface="Montserrat"/>
                <a:cs typeface="Times New Roman" panose="02020603050405020304" pitchFamily="18" charset="0"/>
                <a:sym typeface="Montserrat"/>
              </a:rPr>
              <a:t>trải</a:t>
            </a:r>
            <a:r>
              <a:rPr kumimoji="0" lang="en-US" sz="2400" b="1" i="0" u="none" strike="noStrike" kern="0" cap="none" spc="0" normalizeH="0" baseline="0" noProof="0" dirty="0">
                <a:ln>
                  <a:noFill/>
                </a:ln>
                <a:solidFill>
                  <a:srgbClr val="FF5722"/>
                </a:solidFill>
                <a:effectLst/>
                <a:uLnTx/>
                <a:uFillTx/>
                <a:latin typeface="Times New Roman" panose="02020603050405020304" pitchFamily="18" charset="0"/>
                <a:ea typeface="Montserrat"/>
                <a:cs typeface="Times New Roman" panose="02020603050405020304" pitchFamily="18" charset="0"/>
                <a:sym typeface="Montserrat"/>
              </a:rPr>
              <a:t> </a:t>
            </a:r>
            <a:r>
              <a:rPr kumimoji="0" lang="en-US" sz="2400" b="1" i="0" u="none" strike="noStrike" kern="0" cap="none" spc="0" normalizeH="0" baseline="0" noProof="0" dirty="0" err="1">
                <a:ln>
                  <a:noFill/>
                </a:ln>
                <a:solidFill>
                  <a:srgbClr val="FF5722"/>
                </a:solidFill>
                <a:effectLst/>
                <a:uLnTx/>
                <a:uFillTx/>
                <a:latin typeface="Times New Roman" panose="02020603050405020304" pitchFamily="18" charset="0"/>
                <a:ea typeface="Montserrat"/>
                <a:cs typeface="Times New Roman" panose="02020603050405020304" pitchFamily="18" charset="0"/>
                <a:sym typeface="Montserrat"/>
              </a:rPr>
              <a:t>nghiệm</a:t>
            </a:r>
            <a:r>
              <a:rPr kumimoji="0" lang="en-US" sz="2400" b="1" i="0" u="none" strike="noStrike" kern="0" cap="none" spc="0" normalizeH="0" baseline="0" noProof="0" dirty="0">
                <a:ln>
                  <a:noFill/>
                </a:ln>
                <a:solidFill>
                  <a:srgbClr val="FF5722"/>
                </a:solidFill>
                <a:effectLst/>
                <a:uLnTx/>
                <a:uFillTx/>
                <a:latin typeface="Times New Roman" panose="02020603050405020304" pitchFamily="18" charset="0"/>
                <a:ea typeface="Montserrat"/>
                <a:cs typeface="Times New Roman" panose="02020603050405020304" pitchFamily="18" charset="0"/>
                <a:sym typeface="Montserrat"/>
              </a:rPr>
              <a:t> STEM</a:t>
            </a:r>
          </a:p>
        </p:txBody>
      </p:sp>
      <p:sp>
        <p:nvSpPr>
          <p:cNvPr id="9" name="Google Shape;371;p40">
            <a:extLst>
              <a:ext uri="{FF2B5EF4-FFF2-40B4-BE49-F238E27FC236}">
                <a16:creationId xmlns:a16="http://schemas.microsoft.com/office/drawing/2014/main" id="{BB24351B-67A0-60DA-9BC8-92D2AEACF5DE}"/>
              </a:ext>
            </a:extLst>
          </p:cNvPr>
          <p:cNvSpPr txBox="1">
            <a:spLocks/>
          </p:cNvSpPr>
          <p:nvPr/>
        </p:nvSpPr>
        <p:spPr>
          <a:xfrm>
            <a:off x="8229062" y="4870419"/>
            <a:ext cx="3734936" cy="113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Quicksand"/>
              <a:buNone/>
              <a:defRPr sz="3000" b="1" i="0" u="none" strike="noStrike" cap="none">
                <a:solidFill>
                  <a:srgbClr val="FFFFFF"/>
                </a:solidFill>
                <a:latin typeface="Quicksand"/>
                <a:ea typeface="Quicksand"/>
                <a:cs typeface="Quicksand"/>
                <a:sym typeface="Quicksan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defTabSz="914400" rtl="0" eaLnBrk="1" fontAlgn="auto" latinLnBrk="0" hangingPunct="1">
              <a:lnSpc>
                <a:spcPct val="100000"/>
              </a:lnSpc>
              <a:spcBef>
                <a:spcPts val="0"/>
              </a:spcBef>
              <a:spcAft>
                <a:spcPts val="0"/>
              </a:spcAft>
              <a:buClr>
                <a:srgbClr val="FFFFFF"/>
              </a:buClr>
              <a:buSzPts val="3000"/>
              <a:buFont typeface="Quicksand"/>
              <a:buNone/>
              <a:tabLst/>
              <a:defRPr/>
            </a:pPr>
            <a:r>
              <a:rPr kumimoji="0" lang="en-US" sz="2400" b="1" i="0" u="none" strike="noStrike" kern="0" cap="none" spc="0" normalizeH="0" baseline="0" noProof="0" dirty="0" err="1">
                <a:ln>
                  <a:noFill/>
                </a:ln>
                <a:solidFill>
                  <a:srgbClr val="FF5722"/>
                </a:solidFill>
                <a:effectLst/>
                <a:uLnTx/>
                <a:uFillTx/>
                <a:latin typeface="Times New Roman" panose="02020603050405020304" pitchFamily="18" charset="0"/>
                <a:ea typeface="Montserrat"/>
                <a:cs typeface="Times New Roman" panose="02020603050405020304" pitchFamily="18" charset="0"/>
                <a:sym typeface="Montserrat"/>
              </a:rPr>
              <a:t>Nghiên</a:t>
            </a:r>
            <a:r>
              <a:rPr kumimoji="0" lang="en-US" sz="2400" b="1" i="0" u="none" strike="noStrike" kern="0" cap="none" spc="0" normalizeH="0" baseline="0" noProof="0" dirty="0">
                <a:ln>
                  <a:noFill/>
                </a:ln>
                <a:solidFill>
                  <a:srgbClr val="FF5722"/>
                </a:solidFill>
                <a:effectLst/>
                <a:uLnTx/>
                <a:uFillTx/>
                <a:latin typeface="Times New Roman" panose="02020603050405020304" pitchFamily="18" charset="0"/>
                <a:ea typeface="Montserrat"/>
                <a:cs typeface="Times New Roman" panose="02020603050405020304" pitchFamily="18" charset="0"/>
                <a:sym typeface="Montserrat"/>
              </a:rPr>
              <a:t> </a:t>
            </a:r>
            <a:r>
              <a:rPr kumimoji="0" lang="en-US" sz="2400" b="1" i="0" u="none" strike="noStrike" kern="0" cap="none" spc="0" normalizeH="0" baseline="0" noProof="0" dirty="0" err="1">
                <a:ln>
                  <a:noFill/>
                </a:ln>
                <a:solidFill>
                  <a:srgbClr val="FF5722"/>
                </a:solidFill>
                <a:effectLst/>
                <a:uLnTx/>
                <a:uFillTx/>
                <a:latin typeface="Times New Roman" panose="02020603050405020304" pitchFamily="18" charset="0"/>
                <a:ea typeface="Montserrat"/>
                <a:cs typeface="Times New Roman" panose="02020603050405020304" pitchFamily="18" charset="0"/>
                <a:sym typeface="Montserrat"/>
              </a:rPr>
              <a:t>cứu</a:t>
            </a:r>
            <a:r>
              <a:rPr kumimoji="0" lang="en-US" sz="2400" b="1" i="0" u="none" strike="noStrike" kern="0" cap="none" spc="0" normalizeH="0" baseline="0" noProof="0" dirty="0">
                <a:ln>
                  <a:noFill/>
                </a:ln>
                <a:solidFill>
                  <a:srgbClr val="FF5722"/>
                </a:solidFill>
                <a:effectLst/>
                <a:uLnTx/>
                <a:uFillTx/>
                <a:latin typeface="Times New Roman" panose="02020603050405020304" pitchFamily="18" charset="0"/>
                <a:ea typeface="Montserrat"/>
                <a:cs typeface="Times New Roman" panose="02020603050405020304" pitchFamily="18" charset="0"/>
                <a:sym typeface="Montserrat"/>
              </a:rPr>
              <a:t> khoa </a:t>
            </a:r>
            <a:r>
              <a:rPr kumimoji="0" lang="en-US" sz="2400" b="1" i="0" u="none" strike="noStrike" kern="0" cap="none" spc="0" normalizeH="0" baseline="0" noProof="0" dirty="0" err="1">
                <a:ln>
                  <a:noFill/>
                </a:ln>
                <a:solidFill>
                  <a:srgbClr val="FF5722"/>
                </a:solidFill>
                <a:effectLst/>
                <a:uLnTx/>
                <a:uFillTx/>
                <a:latin typeface="Times New Roman" panose="02020603050405020304" pitchFamily="18" charset="0"/>
                <a:ea typeface="Montserrat"/>
                <a:cs typeface="Times New Roman" panose="02020603050405020304" pitchFamily="18" charset="0"/>
                <a:sym typeface="Montserrat"/>
              </a:rPr>
              <a:t>học</a:t>
            </a:r>
            <a:endParaRPr kumimoji="0" lang="en-US" sz="2400" b="1" i="0" u="none" strike="noStrike" kern="0" cap="none" spc="0" normalizeH="0" baseline="0" noProof="0" dirty="0">
              <a:ln>
                <a:noFill/>
              </a:ln>
              <a:solidFill>
                <a:srgbClr val="FF5722"/>
              </a:solidFill>
              <a:effectLst/>
              <a:uLnTx/>
              <a:uFillTx/>
              <a:latin typeface="Times New Roman" panose="02020603050405020304" pitchFamily="18" charset="0"/>
              <a:ea typeface="Montserrat"/>
              <a:cs typeface="Times New Roman" panose="02020603050405020304" pitchFamily="18" charset="0"/>
              <a:sym typeface="Montserrat"/>
            </a:endParaRPr>
          </a:p>
        </p:txBody>
      </p:sp>
      <p:pic>
        <p:nvPicPr>
          <p:cNvPr id="2" name="Hình ảnh 1">
            <a:extLst>
              <a:ext uri="{FF2B5EF4-FFF2-40B4-BE49-F238E27FC236}">
                <a16:creationId xmlns:a16="http://schemas.microsoft.com/office/drawing/2014/main" id="{F6432617-5058-FD71-043A-4F2558542751}"/>
              </a:ext>
            </a:extLst>
          </p:cNvPr>
          <p:cNvPicPr>
            <a:picLocks noChangeAspect="1"/>
          </p:cNvPicPr>
          <p:nvPr/>
        </p:nvPicPr>
        <p:blipFill>
          <a:blip r:embed="rId5"/>
          <a:stretch>
            <a:fillRect/>
          </a:stretch>
        </p:blipFill>
        <p:spPr>
          <a:xfrm>
            <a:off x="665018" y="1169567"/>
            <a:ext cx="3666838" cy="2127815"/>
          </a:xfrm>
          <a:prstGeom prst="rect">
            <a:avLst/>
          </a:prstGeom>
        </p:spPr>
      </p:pic>
      <p:pic>
        <p:nvPicPr>
          <p:cNvPr id="11" name="Picture 5" descr="A picture containing indoor&#10;&#10;Description automatically generated">
            <a:extLst>
              <a:ext uri="{FF2B5EF4-FFF2-40B4-BE49-F238E27FC236}">
                <a16:creationId xmlns:a16="http://schemas.microsoft.com/office/drawing/2014/main" id="{7CF3156E-1360-46D5-B3E0-F344C2E06B1D}"/>
              </a:ext>
            </a:extLst>
          </p:cNvPr>
          <p:cNvPicPr>
            <a:picLocks noChangeAspect="1"/>
          </p:cNvPicPr>
          <p:nvPr/>
        </p:nvPicPr>
        <p:blipFill>
          <a:blip r:embed="rId6"/>
          <a:stretch>
            <a:fillRect/>
          </a:stretch>
        </p:blipFill>
        <p:spPr>
          <a:xfrm>
            <a:off x="688110" y="3463636"/>
            <a:ext cx="3611418" cy="1768913"/>
          </a:xfrm>
          <a:prstGeom prst="rect">
            <a:avLst/>
          </a:prstGeom>
        </p:spPr>
      </p:pic>
    </p:spTree>
    <p:extLst>
      <p:ext uri="{BB962C8B-B14F-4D97-AF65-F5344CB8AC3E}">
        <p14:creationId xmlns:p14="http://schemas.microsoft.com/office/powerpoint/2010/main" val="479129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31F55936-352C-337C-96C5-5886AE16A40F}"/>
              </a:ext>
            </a:extLst>
          </p:cNvPr>
          <p:cNvGraphicFramePr>
            <a:graphicFrameLocks noGrp="1"/>
          </p:cNvGraphicFramePr>
          <p:nvPr>
            <p:extLst>
              <p:ext uri="{D42A27DB-BD31-4B8C-83A1-F6EECF244321}">
                <p14:modId xmlns:p14="http://schemas.microsoft.com/office/powerpoint/2010/main" val="1181027924"/>
              </p:ext>
            </p:extLst>
          </p:nvPr>
        </p:nvGraphicFramePr>
        <p:xfrm>
          <a:off x="78509" y="195250"/>
          <a:ext cx="11963415" cy="6806798"/>
        </p:xfrm>
        <a:graphic>
          <a:graphicData uri="http://schemas.openxmlformats.org/drawingml/2006/table">
            <a:tbl>
              <a:tblPr firstRow="1" firstCol="1" bandRow="1">
                <a:tableStyleId>{5C22544A-7EE6-4342-B048-85BDC9FD1C3A}</a:tableStyleId>
              </a:tblPr>
              <a:tblGrid>
                <a:gridCol w="901065">
                  <a:extLst>
                    <a:ext uri="{9D8B030D-6E8A-4147-A177-3AD203B41FA5}">
                      <a16:colId xmlns:a16="http://schemas.microsoft.com/office/drawing/2014/main" val="3162046885"/>
                    </a:ext>
                  </a:extLst>
                </a:gridCol>
                <a:gridCol w="3268268">
                  <a:extLst>
                    <a:ext uri="{9D8B030D-6E8A-4147-A177-3AD203B41FA5}">
                      <a16:colId xmlns:a16="http://schemas.microsoft.com/office/drawing/2014/main" val="110333171"/>
                    </a:ext>
                  </a:extLst>
                </a:gridCol>
                <a:gridCol w="3719047">
                  <a:extLst>
                    <a:ext uri="{9D8B030D-6E8A-4147-A177-3AD203B41FA5}">
                      <a16:colId xmlns:a16="http://schemas.microsoft.com/office/drawing/2014/main" val="3366495902"/>
                    </a:ext>
                  </a:extLst>
                </a:gridCol>
                <a:gridCol w="4075035">
                  <a:extLst>
                    <a:ext uri="{9D8B030D-6E8A-4147-A177-3AD203B41FA5}">
                      <a16:colId xmlns:a16="http://schemas.microsoft.com/office/drawing/2014/main" val="669770674"/>
                    </a:ext>
                  </a:extLst>
                </a:gridCol>
              </a:tblGrid>
              <a:tr h="697154">
                <a:tc>
                  <a:txBody>
                    <a:bodyPr/>
                    <a:lstStyle/>
                    <a:p>
                      <a:pPr algn="ctr">
                        <a:lnSpc>
                          <a:spcPct val="120000"/>
                        </a:lnSpc>
                        <a:spcBef>
                          <a:spcPts val="0"/>
                        </a:spcBef>
                      </a:pPr>
                      <a:r>
                        <a:rPr lang="en-US" sz="2400" dirty="0">
                          <a:solidFill>
                            <a:srgbClr val="FF0000"/>
                          </a:solidFill>
                          <a:effectLst/>
                          <a:latin typeface="Times New Roman" panose="02020603050405020304" pitchFamily="18" charset="0"/>
                          <a:cs typeface="Times New Roman" panose="02020603050405020304" pitchFamily="18" charset="0"/>
                        </a:rPr>
                        <a:t>ND</a:t>
                      </a:r>
                    </a:p>
                  </a:txBody>
                  <a:tcPr marL="63500" marR="63500" marT="63500" marB="63500" anchor="ctr"/>
                </a:tc>
                <a:tc>
                  <a:txBody>
                    <a:bodyPr/>
                    <a:lstStyle/>
                    <a:p>
                      <a:pPr algn="ctr">
                        <a:lnSpc>
                          <a:spcPct val="120000"/>
                        </a:lnSpc>
                        <a:spcBef>
                          <a:spcPts val="0"/>
                        </a:spcBef>
                      </a:pPr>
                      <a:r>
                        <a:rPr lang="en-US" sz="2200" dirty="0">
                          <a:solidFill>
                            <a:srgbClr val="FF0000"/>
                          </a:solidFill>
                          <a:effectLst/>
                          <a:latin typeface="Times New Roman" panose="02020603050405020304" pitchFamily="18" charset="0"/>
                          <a:cs typeface="Times New Roman" panose="02020603050405020304" pitchFamily="18" charset="0"/>
                        </a:rPr>
                        <a:t>B</a:t>
                      </a:r>
                      <a:r>
                        <a:rPr lang="vi-VN" sz="2200" dirty="0">
                          <a:solidFill>
                            <a:srgbClr val="FF0000"/>
                          </a:solidFill>
                          <a:effectLst/>
                          <a:latin typeface="Times New Roman" panose="02020603050405020304" pitchFamily="18" charset="0"/>
                          <a:cs typeface="Times New Roman" panose="02020603050405020304" pitchFamily="18" charset="0"/>
                        </a:rPr>
                        <a:t>ài học </a:t>
                      </a:r>
                      <a:r>
                        <a:rPr lang="en-US" sz="2200" dirty="0" err="1">
                          <a:solidFill>
                            <a:srgbClr val="FF0000"/>
                          </a:solidFill>
                          <a:effectLst/>
                          <a:latin typeface="Times New Roman" panose="02020603050405020304" pitchFamily="18" charset="0"/>
                          <a:cs typeface="Times New Roman" panose="02020603050405020304" pitchFamily="18" charset="0"/>
                        </a:rPr>
                        <a:t>tích</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hợp</a:t>
                      </a:r>
                      <a:r>
                        <a:rPr lang="en-US" sz="2200" dirty="0">
                          <a:solidFill>
                            <a:srgbClr val="FF0000"/>
                          </a:solidFill>
                          <a:effectLst/>
                          <a:latin typeface="Times New Roman" panose="02020603050405020304" pitchFamily="18" charset="0"/>
                          <a:cs typeface="Times New Roman" panose="02020603050405020304" pitchFamily="18" charset="0"/>
                        </a:rPr>
                        <a:t> (</a:t>
                      </a:r>
                      <a:r>
                        <a:rPr lang="vi-VN" sz="2200" dirty="0">
                          <a:solidFill>
                            <a:srgbClr val="FF0000"/>
                          </a:solidFill>
                          <a:effectLst/>
                          <a:latin typeface="Times New Roman" panose="02020603050405020304" pitchFamily="18" charset="0"/>
                          <a:cs typeface="Times New Roman" panose="02020603050405020304" pitchFamily="18" charset="0"/>
                        </a:rPr>
                        <a:t>STE</a:t>
                      </a:r>
                      <a:r>
                        <a:rPr lang="en-US" sz="2200" dirty="0">
                          <a:solidFill>
                            <a:srgbClr val="FF0000"/>
                          </a:solidFill>
                          <a:effectLst/>
                          <a:latin typeface="Times New Roman" panose="02020603050405020304" pitchFamily="18" charset="0"/>
                          <a:cs typeface="Times New Roman" panose="02020603050405020304" pitchFamily="18" charset="0"/>
                        </a:rPr>
                        <a:t>A</a:t>
                      </a:r>
                      <a:r>
                        <a:rPr lang="vi-VN" sz="2200" dirty="0">
                          <a:solidFill>
                            <a:srgbClr val="FF0000"/>
                          </a:solidFill>
                          <a:effectLst/>
                          <a:latin typeface="Times New Roman" panose="02020603050405020304" pitchFamily="18" charset="0"/>
                          <a:cs typeface="Times New Roman" panose="02020603050405020304" pitchFamily="18" charset="0"/>
                        </a:rPr>
                        <a:t>M</a:t>
                      </a:r>
                      <a:r>
                        <a:rPr lang="en-US" sz="2200" dirty="0">
                          <a:solidFill>
                            <a:srgbClr val="FF0000"/>
                          </a:solidFill>
                          <a:effectLst/>
                          <a:latin typeface="Times New Roman" panose="02020603050405020304" pitchFamily="18" charset="0"/>
                          <a:cs typeface="Times New Roman" panose="02020603050405020304" pitchFamily="18" charset="0"/>
                        </a:rPr>
                        <a:t>)</a:t>
                      </a:r>
                      <a:endParaRPr lang="vi-VN" sz="2200" dirty="0">
                        <a:solidFill>
                          <a:srgbClr val="FF0000"/>
                        </a:solidFill>
                        <a:effectLst/>
                        <a:latin typeface="Times New Roman" panose="02020603050405020304" pitchFamily="18" charset="0"/>
                        <a:cs typeface="Times New Roman" panose="02020603050405020304" pitchFamily="18" charset="0"/>
                      </a:endParaRPr>
                    </a:p>
                  </a:txBody>
                  <a:tcPr marL="63500" marR="63500" marT="63500" marB="63500" anchor="ctr"/>
                </a:tc>
                <a:tc>
                  <a:txBody>
                    <a:bodyPr/>
                    <a:lstStyle/>
                    <a:p>
                      <a:pPr algn="ctr">
                        <a:lnSpc>
                          <a:spcPct val="120000"/>
                        </a:lnSpc>
                        <a:spcBef>
                          <a:spcPts val="0"/>
                        </a:spcBef>
                      </a:pPr>
                      <a:r>
                        <a:rPr lang="en-US" sz="2200" dirty="0" err="1">
                          <a:solidFill>
                            <a:srgbClr val="FF0000"/>
                          </a:solidFill>
                          <a:effectLst/>
                          <a:latin typeface="Times New Roman" panose="02020603050405020304" pitchFamily="18" charset="0"/>
                          <a:cs typeface="Times New Roman" panose="02020603050405020304" pitchFamily="18" charset="0"/>
                        </a:rPr>
                        <a:t>Chủ</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đề</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tích</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hợp</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liên</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môn</a:t>
                      </a:r>
                      <a:endParaRPr lang="en-US" sz="2200" dirty="0">
                        <a:solidFill>
                          <a:srgbClr val="FF0000"/>
                        </a:solidFill>
                        <a:effectLst/>
                        <a:latin typeface="Times New Roman" panose="02020603050405020304" pitchFamily="18" charset="0"/>
                        <a:cs typeface="Times New Roman" panose="02020603050405020304" pitchFamily="18" charset="0"/>
                      </a:endParaRPr>
                    </a:p>
                    <a:p>
                      <a:pPr algn="ctr">
                        <a:lnSpc>
                          <a:spcPct val="120000"/>
                        </a:lnSpc>
                        <a:spcBef>
                          <a:spcPts val="0"/>
                        </a:spcBef>
                      </a:pPr>
                      <a:r>
                        <a:rPr lang="en-US" sz="2200" dirty="0">
                          <a:solidFill>
                            <a:srgbClr val="FF0000"/>
                          </a:solidFill>
                          <a:effectLst/>
                          <a:latin typeface="Times New Roman" panose="02020603050405020304" pitchFamily="18" charset="0"/>
                          <a:cs typeface="Times New Roman" panose="02020603050405020304" pitchFamily="18" charset="0"/>
                        </a:rPr>
                        <a:t>(</a:t>
                      </a:r>
                      <a:r>
                        <a:rPr lang="vi-VN" sz="2200" dirty="0">
                          <a:solidFill>
                            <a:srgbClr val="FF0000"/>
                          </a:solidFill>
                          <a:effectLst/>
                          <a:latin typeface="Times New Roman" panose="02020603050405020304" pitchFamily="18" charset="0"/>
                          <a:cs typeface="Times New Roman" panose="02020603050405020304" pitchFamily="18" charset="0"/>
                        </a:rPr>
                        <a:t>HĐTN STE</a:t>
                      </a:r>
                      <a:r>
                        <a:rPr lang="en-US" sz="2200" dirty="0">
                          <a:solidFill>
                            <a:srgbClr val="FF0000"/>
                          </a:solidFill>
                          <a:effectLst/>
                          <a:latin typeface="Times New Roman" panose="02020603050405020304" pitchFamily="18" charset="0"/>
                          <a:cs typeface="Times New Roman" panose="02020603050405020304" pitchFamily="18" charset="0"/>
                        </a:rPr>
                        <a:t>A</a:t>
                      </a:r>
                      <a:r>
                        <a:rPr lang="vi-VN" sz="2200" dirty="0">
                          <a:solidFill>
                            <a:srgbClr val="FF0000"/>
                          </a:solidFill>
                          <a:effectLst/>
                          <a:latin typeface="Times New Roman" panose="02020603050405020304" pitchFamily="18" charset="0"/>
                          <a:cs typeface="Times New Roman" panose="02020603050405020304" pitchFamily="18" charset="0"/>
                        </a:rPr>
                        <a:t>M</a:t>
                      </a:r>
                      <a:r>
                        <a:rPr lang="en-US" sz="2200" dirty="0">
                          <a:solidFill>
                            <a:srgbClr val="FF0000"/>
                          </a:solidFill>
                          <a:effectLst/>
                          <a:latin typeface="Times New Roman" panose="02020603050405020304" pitchFamily="18" charset="0"/>
                          <a:cs typeface="Times New Roman" panose="02020603050405020304" pitchFamily="18" charset="0"/>
                        </a:rPr>
                        <a:t>)</a:t>
                      </a:r>
                      <a:endParaRPr lang="vi-VN" sz="2200" dirty="0">
                        <a:solidFill>
                          <a:srgbClr val="FF0000"/>
                        </a:solidFill>
                        <a:effectLst/>
                        <a:latin typeface="Times New Roman" panose="02020603050405020304" pitchFamily="18" charset="0"/>
                        <a:cs typeface="Times New Roman" panose="02020603050405020304" pitchFamily="18" charset="0"/>
                      </a:endParaRPr>
                    </a:p>
                  </a:txBody>
                  <a:tcPr marL="63500" marR="63500" marT="63500" marB="63500" anchor="ctr"/>
                </a:tc>
                <a:tc>
                  <a:txBody>
                    <a:bodyPr/>
                    <a:lstStyle/>
                    <a:p>
                      <a:pPr algn="ctr">
                        <a:lnSpc>
                          <a:spcPct val="120000"/>
                        </a:lnSpc>
                        <a:spcBef>
                          <a:spcPts val="0"/>
                        </a:spcBef>
                      </a:pPr>
                      <a:r>
                        <a:rPr lang="en-US" sz="2200" dirty="0" err="1">
                          <a:solidFill>
                            <a:srgbClr val="FF0000"/>
                          </a:solidFill>
                          <a:effectLst/>
                          <a:latin typeface="Times New Roman" panose="02020603050405020304" pitchFamily="18" charset="0"/>
                          <a:cs typeface="Times New Roman" panose="02020603050405020304" pitchFamily="18" charset="0"/>
                        </a:rPr>
                        <a:t>Tham</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gia</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các</a:t>
                      </a:r>
                      <a:r>
                        <a:rPr lang="en-US" sz="2200" dirty="0">
                          <a:solidFill>
                            <a:srgbClr val="FF0000"/>
                          </a:solidFill>
                          <a:effectLst/>
                          <a:latin typeface="Times New Roman" panose="02020603050405020304" pitchFamily="18" charset="0"/>
                          <a:cs typeface="Times New Roman" panose="02020603050405020304" pitchFamily="18" charset="0"/>
                        </a:rPr>
                        <a:t> HĐ CLB</a:t>
                      </a:r>
                    </a:p>
                    <a:p>
                      <a:pPr algn="ctr">
                        <a:lnSpc>
                          <a:spcPct val="120000"/>
                        </a:lnSpc>
                        <a:spcBef>
                          <a:spcPts val="0"/>
                        </a:spcBef>
                      </a:pPr>
                      <a:r>
                        <a:rPr lang="en-US" sz="2200" dirty="0">
                          <a:solidFill>
                            <a:srgbClr val="FF0000"/>
                          </a:solidFill>
                          <a:effectLst/>
                          <a:latin typeface="Times New Roman" panose="02020603050405020304" pitchFamily="18" charset="0"/>
                          <a:cs typeface="Times New Roman" panose="02020603050405020304" pitchFamily="18" charset="0"/>
                        </a:rPr>
                        <a:t>(</a:t>
                      </a:r>
                      <a:r>
                        <a:rPr lang="vi-VN" sz="2200" dirty="0">
                          <a:solidFill>
                            <a:srgbClr val="FF0000"/>
                          </a:solidFill>
                          <a:effectLst/>
                          <a:latin typeface="Times New Roman" panose="02020603050405020304" pitchFamily="18" charset="0"/>
                          <a:cs typeface="Times New Roman" panose="02020603050405020304" pitchFamily="18" charset="0"/>
                        </a:rPr>
                        <a:t>NCKH, kĩ thuật</a:t>
                      </a:r>
                      <a:r>
                        <a:rPr lang="en-US" sz="2200" dirty="0">
                          <a:solidFill>
                            <a:srgbClr val="FF0000"/>
                          </a:solidFill>
                          <a:effectLst/>
                          <a:latin typeface="Times New Roman" panose="02020603050405020304" pitchFamily="18" charset="0"/>
                          <a:cs typeface="Times New Roman" panose="02020603050405020304" pitchFamily="18" charset="0"/>
                        </a:rPr>
                        <a:t>)</a:t>
                      </a:r>
                      <a:endParaRPr lang="vi-VN" sz="2200" dirty="0">
                        <a:solidFill>
                          <a:srgbClr val="FF0000"/>
                        </a:solidFill>
                        <a:effectLst/>
                        <a:latin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3920328156"/>
                  </a:ext>
                </a:extLst>
              </a:tr>
              <a:tr h="1308407">
                <a:tc>
                  <a:txBody>
                    <a:bodyPr/>
                    <a:lstStyle/>
                    <a:p>
                      <a:pPr algn="ctr">
                        <a:lnSpc>
                          <a:spcPct val="120000"/>
                        </a:lnSpc>
                        <a:spcBef>
                          <a:spcPts val="0"/>
                        </a:spcBef>
                      </a:pPr>
                      <a:r>
                        <a:rPr lang="en-US" sz="2000" dirty="0" err="1">
                          <a:effectLst/>
                          <a:latin typeface="Times New Roman" panose="02020603050405020304" pitchFamily="18" charset="0"/>
                          <a:cs typeface="Times New Roman" panose="02020603050405020304" pitchFamily="18" charset="0"/>
                        </a:rPr>
                        <a:t>Khái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niệm</a:t>
                      </a:r>
                    </a:p>
                    <a:p>
                      <a:pPr lvl="0" algn="ctr">
                        <a:lnSpc>
                          <a:spcPct val="120000"/>
                        </a:lnSpc>
                        <a:spcBef>
                          <a:spcPts val="0"/>
                        </a:spcBef>
                        <a:buNone/>
                      </a:pPr>
                      <a:endParaRPr lang="en-US" sz="2000" dirty="0">
                        <a:effectLst/>
                        <a:latin typeface="Times New Roman" panose="02020603050405020304" pitchFamily="18" charset="0"/>
                        <a:cs typeface="Times New Roman" panose="02020603050405020304" pitchFamily="18" charset="0"/>
                      </a:endParaRPr>
                    </a:p>
                  </a:txBody>
                  <a:tcPr marL="63500" marR="63500" marT="63500" marB="63500" anchor="ctr" anchorCtr="1"/>
                </a:tc>
                <a:tc>
                  <a:txBody>
                    <a:bodyPr/>
                    <a:lstStyle/>
                    <a:p>
                      <a:pPr lvl="0" algn="just">
                        <a:lnSpc>
                          <a:spcPct val="120000"/>
                        </a:lnSpc>
                        <a:spcBef>
                          <a:spcPts val="0"/>
                        </a:spcBef>
                        <a:buNone/>
                      </a:pPr>
                      <a:r>
                        <a:rPr lang="en-GB" sz="1600" b="0" i="0" u="none" strike="noStrike" noProof="0" dirty="0" err="1">
                          <a:effectLst/>
                          <a:latin typeface="Times New Roman" panose="02020603050405020304" pitchFamily="18" charset="0"/>
                          <a:cs typeface="Times New Roman" panose="02020603050405020304" pitchFamily="18" charset="0"/>
                        </a:rPr>
                        <a:t>Hinh</a:t>
                      </a:r>
                      <a:r>
                        <a:rPr lang="en-GB" sz="1600" b="0" i="0" u="none" strike="noStrike" noProof="0" dirty="0">
                          <a:effectLst/>
                          <a:latin typeface="Times New Roman" panose="02020603050405020304" pitchFamily="18" charset="0"/>
                          <a:cs typeface="Times New Roman" panose="02020603050405020304" pitchFamily="18" charset="0"/>
                        </a:rPr>
                        <a:t> </a:t>
                      </a:r>
                      <a:r>
                        <a:rPr lang="en-GB" sz="1600" b="0" i="0" u="none" strike="noStrike" noProof="0" dirty="0" err="1">
                          <a:effectLst/>
                          <a:latin typeface="Times New Roman" panose="02020603050405020304" pitchFamily="18" charset="0"/>
                          <a:cs typeface="Times New Roman" panose="02020603050405020304" pitchFamily="18" charset="0"/>
                        </a:rPr>
                        <a:t>thức</a:t>
                      </a:r>
                      <a:r>
                        <a:rPr lang="en-GB" sz="1600" b="0" i="0" u="none" strike="noStrike" noProof="0" dirty="0">
                          <a:effectLst/>
                          <a:latin typeface="Times New Roman" panose="02020603050405020304" pitchFamily="18" charset="0"/>
                          <a:cs typeface="Times New Roman" panose="02020603050405020304" pitchFamily="18" charset="0"/>
                        </a:rPr>
                        <a:t> </a:t>
                      </a:r>
                      <a:r>
                        <a:rPr lang="en-GB" sz="1600" b="0" i="0" u="none" strike="noStrike" noProof="0" dirty="0" err="1">
                          <a:effectLst/>
                          <a:latin typeface="Times New Roman" panose="02020603050405020304" pitchFamily="18" charset="0"/>
                          <a:cs typeface="Times New Roman" panose="02020603050405020304" pitchFamily="18" charset="0"/>
                        </a:rPr>
                        <a:t>giúp</a:t>
                      </a:r>
                      <a:r>
                        <a:rPr lang="en-GB" sz="1600" b="0" i="0" u="none" strike="noStrike" noProof="0" dirty="0">
                          <a:effectLst/>
                          <a:latin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cs typeface="Times New Roman" panose="02020603050405020304" pitchFamily="18" charset="0"/>
                        </a:rPr>
                        <a:t>HS chủ động huy động </a:t>
                      </a:r>
                      <a:r>
                        <a:rPr lang="vi-VN" sz="1600" b="1" dirty="0">
                          <a:solidFill>
                            <a:srgbClr val="0C1BED"/>
                          </a:solidFill>
                          <a:effectLst/>
                          <a:latin typeface="Times New Roman" panose="02020603050405020304" pitchFamily="18" charset="0"/>
                          <a:cs typeface="Times New Roman" panose="02020603050405020304" pitchFamily="18" charset="0"/>
                        </a:rPr>
                        <a:t>kiến thức</a:t>
                      </a:r>
                      <a:r>
                        <a:rPr lang="vi-VN" sz="1600" b="1" dirty="0">
                          <a:effectLst/>
                          <a:latin typeface="Times New Roman" panose="02020603050405020304" pitchFamily="18" charset="0"/>
                          <a:cs typeface="Times New Roman" panose="02020603050405020304" pitchFamily="18" charset="0"/>
                        </a:rPr>
                        <a:t> các môn học</a:t>
                      </a:r>
                      <a:r>
                        <a:rPr lang="vi-VN" sz="1600" dirty="0">
                          <a:effectLst/>
                          <a:latin typeface="Times New Roman" panose="02020603050405020304" pitchFamily="18" charset="0"/>
                          <a:cs typeface="Times New Roman" panose="02020603050405020304" pitchFamily="18" charset="0"/>
                        </a:rPr>
                        <a:t> </a:t>
                      </a:r>
                      <a:r>
                        <a:rPr lang="vi-VN" sz="1600" b="1" dirty="0">
                          <a:solidFill>
                            <a:srgbClr val="00B050"/>
                          </a:solidFill>
                          <a:effectLst/>
                          <a:latin typeface="Times New Roman" panose="02020603050405020304" pitchFamily="18" charset="0"/>
                          <a:cs typeface="Times New Roman" panose="02020603050405020304" pitchFamily="18" charset="0"/>
                        </a:rPr>
                        <a:t>thuộc lĩnh vực STEM</a:t>
                      </a:r>
                      <a:r>
                        <a:rPr lang="vi-VN" sz="1600" dirty="0">
                          <a:effectLst/>
                          <a:latin typeface="Times New Roman" panose="02020603050405020304" pitchFamily="18" charset="0"/>
                          <a:cs typeface="Times New Roman" panose="02020603050405020304" pitchFamily="18" charset="0"/>
                        </a:rPr>
                        <a:t> để giải quyết vấn đề thực tiễn </a:t>
                      </a:r>
                    </a:p>
                  </a:txBody>
                  <a:tcPr marL="63500" marR="63500" marT="63500" marB="63500" anchor="ctr"/>
                </a:tc>
                <a:tc>
                  <a:txBody>
                    <a:bodyPr/>
                    <a:lstStyle/>
                    <a:p>
                      <a:pPr lvl="0" algn="l">
                        <a:lnSpc>
                          <a:spcPct val="120000"/>
                        </a:lnSpc>
                        <a:spcBef>
                          <a:spcPts val="0"/>
                        </a:spcBef>
                        <a:buNone/>
                      </a:pPr>
                      <a:r>
                        <a:rPr lang="en-GB" sz="1600" b="0" i="0" u="none" strike="noStrike" kern="1200" noProof="0" dirty="0">
                          <a:solidFill>
                            <a:schemeClr val="dk1"/>
                          </a:solidFill>
                          <a:effectLst/>
                          <a:latin typeface="Times New Roman" panose="02020603050405020304" pitchFamily="18" charset="0"/>
                          <a:ea typeface="+mn-ea"/>
                          <a:cs typeface="Times New Roman" panose="02020603050405020304" pitchFamily="18" charset="0"/>
                        </a:rPr>
                        <a:t>G</a:t>
                      </a:r>
                      <a:r>
                        <a:rPr lang="vi-VN" sz="1600" b="0" i="0" u="none" strike="noStrike" kern="1200" noProof="0" dirty="0" err="1">
                          <a:solidFill>
                            <a:schemeClr val="dk1"/>
                          </a:solidFill>
                          <a:effectLst/>
                          <a:latin typeface="Times New Roman" panose="02020603050405020304" pitchFamily="18" charset="0"/>
                          <a:ea typeface="+mn-ea"/>
                          <a:cs typeface="Times New Roman" panose="02020603050405020304" pitchFamily="18" charset="0"/>
                        </a:rPr>
                        <a:t>iúp</a:t>
                      </a:r>
                      <a:r>
                        <a:rPr lang="vi-VN" sz="1600" b="0" i="0" u="none" strike="noStrike" kern="1200" noProof="0" dirty="0">
                          <a:solidFill>
                            <a:schemeClr val="dk1"/>
                          </a:solidFill>
                          <a:effectLst/>
                          <a:latin typeface="Times New Roman" panose="02020603050405020304" pitchFamily="18" charset="0"/>
                          <a:ea typeface="+mn-ea"/>
                          <a:cs typeface="Times New Roman" panose="02020603050405020304" pitchFamily="18" charset="0"/>
                        </a:rPr>
                        <a:t> HS h</a:t>
                      </a:r>
                      <a:r>
                        <a:rPr lang="vi-VN" sz="16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uy động các kiến thức các môn học thuộc lĩnh vực STEM để giải quyết các vấn đề thực tiễn thông </a:t>
                      </a:r>
                      <a:r>
                        <a:rPr lang="en-US" sz="16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qua HĐTN CLB</a:t>
                      </a:r>
                      <a:r>
                        <a:rPr lang="vi-VN" sz="1600" b="1" i="0" u="none" strike="noStrike" kern="1200" dirty="0">
                          <a:solidFill>
                            <a:srgbClr val="00B050"/>
                          </a:solidFill>
                          <a:effectLst/>
                          <a:latin typeface="Times New Roman" panose="02020603050405020304" pitchFamily="18" charset="0"/>
                          <a:ea typeface="+mn-ea"/>
                          <a:cs typeface="Times New Roman" panose="02020603050405020304" pitchFamily="18" charset="0"/>
                        </a:rPr>
                        <a:t> </a:t>
                      </a:r>
                      <a:r>
                        <a:rPr lang="vi-VN" sz="1600" b="0" i="0" u="none" strike="noStrike" kern="1200" dirty="0" err="1">
                          <a:solidFill>
                            <a:schemeClr val="dk1"/>
                          </a:solidFill>
                          <a:effectLst/>
                          <a:latin typeface="Times New Roman" panose="02020603050405020304" pitchFamily="18" charset="0"/>
                          <a:ea typeface="+mn-ea"/>
                          <a:cs typeface="Times New Roman" panose="02020603050405020304" pitchFamily="18" charset="0"/>
                        </a:rPr>
                        <a:t>hoặc</a:t>
                      </a:r>
                      <a:r>
                        <a:rPr lang="vi-VN" sz="16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các </a:t>
                      </a:r>
                      <a:r>
                        <a:rPr lang="vi-VN" sz="16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HĐTN thực tế </a:t>
                      </a:r>
                    </a:p>
                  </a:txBody>
                  <a:tcPr marL="63500" marR="63500" marT="63500" marB="63500" anchor="ctr"/>
                </a:tc>
                <a:tc>
                  <a:txBody>
                    <a:bodyPr/>
                    <a:lstStyle/>
                    <a:p>
                      <a:pPr algn="just">
                        <a:lnSpc>
                          <a:spcPct val="120000"/>
                        </a:lnSpc>
                        <a:spcBef>
                          <a:spcPts val="0"/>
                        </a:spcBef>
                      </a:pPr>
                      <a:r>
                        <a:rPr lang="vi-VN" sz="1600" b="0" i="0" u="none" strike="noStrike" noProof="0" dirty="0">
                          <a:effectLst/>
                          <a:latin typeface="Times New Roman" panose="02020603050405020304" pitchFamily="18" charset="0"/>
                          <a:cs typeface="Times New Roman" panose="02020603050405020304" pitchFamily="18" charset="0"/>
                        </a:rPr>
                        <a:t>Hình thức giúp</a:t>
                      </a:r>
                      <a:r>
                        <a:rPr lang="vi-VN" sz="1600" b="1" i="0" u="none" strike="noStrike" noProof="0" dirty="0">
                          <a:effectLst/>
                          <a:latin typeface="Times New Roman" panose="02020603050405020304" pitchFamily="18" charset="0"/>
                          <a:cs typeface="Times New Roman" panose="02020603050405020304" pitchFamily="18" charset="0"/>
                        </a:rPr>
                        <a:t> </a:t>
                      </a:r>
                      <a:r>
                        <a:rPr lang="vi-VN" sz="1600" b="0" i="0" u="none" strike="noStrike" noProof="0" dirty="0">
                          <a:effectLst/>
                          <a:latin typeface="Times New Roman" panose="02020603050405020304" pitchFamily="18" charset="0"/>
                          <a:cs typeface="Times New Roman" panose="02020603050405020304" pitchFamily="18" charset="0"/>
                        </a:rPr>
                        <a:t>HS </a:t>
                      </a:r>
                      <a:r>
                        <a:rPr lang="vi-VN" sz="1600" dirty="0">
                          <a:effectLst/>
                          <a:latin typeface="Times New Roman" panose="02020603050405020304" pitchFamily="18" charset="0"/>
                          <a:cs typeface="Times New Roman" panose="02020603050405020304" pitchFamily="18" charset="0"/>
                        </a:rPr>
                        <a:t>làm quen với hoạt động </a:t>
                      </a:r>
                      <a:r>
                        <a:rPr lang="en-US" sz="1600" dirty="0">
                          <a:effectLst/>
                          <a:latin typeface="Times New Roman" panose="02020603050405020304" pitchFamily="18" charset="0"/>
                          <a:cs typeface="Times New Roman" panose="02020603050405020304" pitchFamily="18" charset="0"/>
                        </a:rPr>
                        <a:t>NCKH</a:t>
                      </a:r>
                      <a:r>
                        <a:rPr lang="vi-VN" sz="1600" dirty="0">
                          <a:effectLst/>
                          <a:latin typeface="Times New Roman" panose="02020603050405020304" pitchFamily="18" charset="0"/>
                          <a:cs typeface="Times New Roman" panose="02020603050405020304" pitchFamily="18" charset="0"/>
                        </a:rPr>
                        <a:t>,</a:t>
                      </a:r>
                      <a:r>
                        <a:rPr lang="en-GB" sz="1600" dirty="0">
                          <a:effectLst/>
                          <a:latin typeface="Times New Roman" panose="02020603050405020304" pitchFamily="18" charset="0"/>
                          <a:cs typeface="Times New Roman" panose="02020603050405020304" pitchFamily="18" charset="0"/>
                        </a:rPr>
                        <a:t> </a:t>
                      </a:r>
                      <a:r>
                        <a:rPr lang="vi-VN" sz="1600" dirty="0" err="1">
                          <a:effectLst/>
                          <a:latin typeface="Times New Roman" panose="02020603050405020304" pitchFamily="18" charset="0"/>
                          <a:cs typeface="Times New Roman" panose="02020603050405020304" pitchFamily="18" charset="0"/>
                        </a:rPr>
                        <a:t>tạo</a:t>
                      </a:r>
                      <a:r>
                        <a:rPr lang="vi-VN" sz="1600" dirty="0">
                          <a:effectLst/>
                          <a:latin typeface="Times New Roman" panose="02020603050405020304" pitchFamily="18" charset="0"/>
                          <a:cs typeface="Times New Roman" panose="02020603050405020304" pitchFamily="18" charset="0"/>
                        </a:rPr>
                        <a:t> cơ hội cho học sinh </a:t>
                      </a:r>
                      <a:r>
                        <a:rPr lang="vi-VN" sz="1600" b="1" dirty="0">
                          <a:solidFill>
                            <a:srgbClr val="0C1BED"/>
                          </a:solidFill>
                          <a:effectLst/>
                          <a:latin typeface="Times New Roman" panose="02020603050405020304" pitchFamily="18" charset="0"/>
                          <a:cs typeface="Times New Roman" panose="02020603050405020304" pitchFamily="18" charset="0"/>
                        </a:rPr>
                        <a:t>phát triển năng khiếu</a:t>
                      </a:r>
                      <a:r>
                        <a:rPr lang="vi-VN" sz="1600" dirty="0">
                          <a:effectLst/>
                          <a:latin typeface="Times New Roman" panose="02020603050405020304" pitchFamily="18" charset="0"/>
                          <a:cs typeface="Times New Roman" panose="02020603050405020304" pitchFamily="18" charset="0"/>
                        </a:rPr>
                        <a:t>, tham gia các </a:t>
                      </a:r>
                      <a:r>
                        <a:rPr lang="vi-VN" sz="1600" b="1" dirty="0">
                          <a:effectLst/>
                          <a:latin typeface="Times New Roman" panose="02020603050405020304" pitchFamily="18" charset="0"/>
                          <a:cs typeface="Times New Roman" panose="02020603050405020304" pitchFamily="18" charset="0"/>
                        </a:rPr>
                        <a:t>dự án</a:t>
                      </a:r>
                      <a:r>
                        <a:rPr lang="vi-VN" sz="1600" dirty="0">
                          <a:effectLst/>
                          <a:latin typeface="Times New Roman" panose="02020603050405020304" pitchFamily="18" charset="0"/>
                          <a:cs typeface="Times New Roman" panose="02020603050405020304" pitchFamily="18" charset="0"/>
                        </a:rPr>
                        <a:t>, </a:t>
                      </a:r>
                      <a:r>
                        <a:rPr lang="vi-VN" sz="1600" b="1" dirty="0">
                          <a:effectLst/>
                          <a:latin typeface="Times New Roman" panose="02020603050405020304" pitchFamily="18" charset="0"/>
                          <a:cs typeface="Times New Roman" panose="02020603050405020304" pitchFamily="18" charset="0"/>
                        </a:rPr>
                        <a:t>cuộc thi sáng tạo, </a:t>
                      </a:r>
                      <a:r>
                        <a:rPr lang="en-US" sz="1600" b="1" dirty="0" err="1">
                          <a:effectLst/>
                          <a:latin typeface="Times New Roman" panose="02020603050405020304" pitchFamily="18" charset="0"/>
                          <a:cs typeface="Times New Roman" panose="02020603050405020304" pitchFamily="18" charset="0"/>
                        </a:rPr>
                        <a:t>NCKH</a:t>
                      </a:r>
                      <a:r>
                        <a:rPr lang="en-US" sz="1600" b="1" dirty="0">
                          <a:effectLst/>
                          <a:latin typeface="Times New Roman" panose="02020603050405020304" pitchFamily="18" charset="0"/>
                          <a:cs typeface="Times New Roman" panose="02020603050405020304" pitchFamily="18" charset="0"/>
                        </a:rPr>
                        <a:t> </a:t>
                      </a:r>
                      <a:r>
                        <a:rPr lang="vi-VN" sz="1600" b="1" dirty="0">
                          <a:effectLst/>
                          <a:latin typeface="Times New Roman" panose="02020603050405020304" pitchFamily="18" charset="0"/>
                          <a:cs typeface="Times New Roman" panose="02020603050405020304" pitchFamily="18" charset="0"/>
                        </a:rPr>
                        <a:t>, kĩ thuật</a:t>
                      </a:r>
                    </a:p>
                  </a:txBody>
                  <a:tcPr marL="63500" marR="63500" marT="63500" marB="63500" anchor="ctr"/>
                </a:tc>
                <a:extLst>
                  <a:ext uri="{0D108BD9-81ED-4DB2-BD59-A6C34878D82A}">
                    <a16:rowId xmlns:a16="http://schemas.microsoft.com/office/drawing/2014/main" val="2355847065"/>
                  </a:ext>
                </a:extLst>
              </a:tr>
              <a:tr h="1350846">
                <a:tc>
                  <a:txBody>
                    <a:bodyPr/>
                    <a:lstStyle/>
                    <a:p>
                      <a:pPr algn="ctr">
                        <a:lnSpc>
                          <a:spcPct val="120000"/>
                        </a:lnSpc>
                        <a:spcBef>
                          <a:spcPts val="0"/>
                        </a:spcBef>
                      </a:pPr>
                      <a:r>
                        <a:rPr lang="en-US" sz="2000" dirty="0" err="1">
                          <a:effectLst/>
                          <a:latin typeface="Times New Roman" panose="02020603050405020304" pitchFamily="18" charset="0"/>
                          <a:cs typeface="Times New Roman" panose="02020603050405020304" pitchFamily="18" charset="0"/>
                        </a:rPr>
                        <a:t>Mục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tiêu</a:t>
                      </a:r>
                      <a:endParaRPr lang="en-US" sz="2000" dirty="0">
                        <a:effectLst/>
                        <a:latin typeface="Times New Roman" panose="02020603050405020304" pitchFamily="18" charset="0"/>
                        <a:cs typeface="Times New Roman" panose="02020603050405020304" pitchFamily="18" charset="0"/>
                      </a:endParaRPr>
                    </a:p>
                  </a:txBody>
                  <a:tcPr marL="63500" marR="63500" marT="63500" marB="63500" anchor="ctr" anchorCtr="1"/>
                </a:tc>
                <a:tc>
                  <a:txBody>
                    <a:bodyPr/>
                    <a:lstStyle/>
                    <a:p>
                      <a:pPr algn="just">
                        <a:lnSpc>
                          <a:spcPct val="120000"/>
                        </a:lnSpc>
                        <a:spcBef>
                          <a:spcPts val="0"/>
                        </a:spcBef>
                      </a:pPr>
                      <a:r>
                        <a:rPr lang="vi-VN" sz="1600" dirty="0">
                          <a:effectLst/>
                          <a:latin typeface="Times New Roman" panose="02020603050405020304" pitchFamily="18" charset="0"/>
                          <a:cs typeface="Times New Roman" panose="02020603050405020304" pitchFamily="18" charset="0"/>
                        </a:rPr>
                        <a:t>Đạt </a:t>
                      </a:r>
                      <a:r>
                        <a:rPr lang="vi-VN" sz="1600" kern="1200" dirty="0">
                          <a:solidFill>
                            <a:schemeClr val="dk1"/>
                          </a:solidFill>
                          <a:effectLst/>
                          <a:latin typeface="Times New Roman" panose="02020603050405020304" pitchFamily="18" charset="0"/>
                          <a:ea typeface="+mn-ea"/>
                          <a:cs typeface="Times New Roman" panose="02020603050405020304" pitchFamily="18" charset="0"/>
                        </a:rPr>
                        <a:t>được </a:t>
                      </a:r>
                      <a:r>
                        <a:rPr lang="vi-VN" sz="1600" b="1" kern="1200" dirty="0">
                          <a:solidFill>
                            <a:srgbClr val="0C1BED"/>
                          </a:solidFill>
                          <a:effectLst/>
                          <a:latin typeface="Times New Roman" panose="02020603050405020304" pitchFamily="18" charset="0"/>
                          <a:ea typeface="+mn-ea"/>
                          <a:cs typeface="Times New Roman" panose="02020603050405020304" pitchFamily="18" charset="0"/>
                        </a:rPr>
                        <a:t>yêu cầu cần đạt </a:t>
                      </a:r>
                      <a:r>
                        <a:rPr lang="vi-VN" sz="1600" b="1" kern="1200" dirty="0">
                          <a:solidFill>
                            <a:srgbClr val="00B050"/>
                          </a:solidFill>
                          <a:effectLst/>
                          <a:latin typeface="Times New Roman" panose="02020603050405020304" pitchFamily="18" charset="0"/>
                          <a:ea typeface="+mn-ea"/>
                          <a:cs typeface="Times New Roman" panose="02020603050405020304" pitchFamily="18" charset="0"/>
                        </a:rPr>
                        <a:t>các môn học thuộc lĩnh vực STEM </a:t>
                      </a:r>
                      <a:r>
                        <a:rPr lang="vi-VN" sz="1600" kern="1200" dirty="0">
                          <a:solidFill>
                            <a:schemeClr val="dk1"/>
                          </a:solidFill>
                          <a:effectLst/>
                          <a:latin typeface="Times New Roman" panose="02020603050405020304" pitchFamily="18" charset="0"/>
                          <a:ea typeface="+mn-ea"/>
                          <a:cs typeface="Times New Roman" panose="02020603050405020304" pitchFamily="18" charset="0"/>
                        </a:rPr>
                        <a:t>nhằm </a:t>
                      </a:r>
                      <a:r>
                        <a:rPr lang="en-GB" sz="1600" kern="1200" dirty="0" err="1">
                          <a:solidFill>
                            <a:schemeClr val="dk1"/>
                          </a:solidFill>
                          <a:effectLst/>
                          <a:latin typeface="Times New Roman" panose="02020603050405020304" pitchFamily="18" charset="0"/>
                          <a:ea typeface="+mn-ea"/>
                          <a:cs typeface="Times New Roman" panose="02020603050405020304" pitchFamily="18" charset="0"/>
                        </a:rPr>
                        <a:t>hình</a:t>
                      </a:r>
                      <a:r>
                        <a:rPr lang="en-GB" sz="1600" kern="1200" dirty="0">
                          <a:solidFill>
                            <a:schemeClr val="dk1"/>
                          </a:solidFill>
                          <a:effectLst/>
                          <a:latin typeface="Times New Roman" panose="02020603050405020304" pitchFamily="18" charset="0"/>
                          <a:ea typeface="+mn-ea"/>
                          <a:cs typeface="Times New Roman" panose="02020603050405020304" pitchFamily="18" charset="0"/>
                        </a:rPr>
                        <a:t> </a:t>
                      </a:r>
                      <a:r>
                        <a:rPr lang="en-GB" sz="1600" kern="1200" dirty="0" err="1">
                          <a:solidFill>
                            <a:schemeClr val="dk1"/>
                          </a:solidFill>
                          <a:effectLst/>
                          <a:latin typeface="Times New Roman" panose="02020603050405020304" pitchFamily="18" charset="0"/>
                          <a:ea typeface="+mn-ea"/>
                          <a:cs typeface="Times New Roman" panose="02020603050405020304" pitchFamily="18" charset="0"/>
                        </a:rPr>
                        <a:t>thành</a:t>
                      </a:r>
                      <a:r>
                        <a:rPr lang="en-GB" sz="1600" kern="1200" dirty="0">
                          <a:solidFill>
                            <a:schemeClr val="dk1"/>
                          </a:solidFill>
                          <a:effectLst/>
                          <a:latin typeface="Times New Roman" panose="02020603050405020304" pitchFamily="18" charset="0"/>
                          <a:ea typeface="+mn-ea"/>
                          <a:cs typeface="Times New Roman" panose="02020603050405020304" pitchFamily="18" charset="0"/>
                        </a:rPr>
                        <a:t> </a:t>
                      </a:r>
                      <a:r>
                        <a:rPr lang="en-GB" sz="1600" kern="1200" dirty="0" err="1">
                          <a:solidFill>
                            <a:schemeClr val="dk1"/>
                          </a:solidFill>
                          <a:effectLst/>
                          <a:latin typeface="Times New Roman" panose="02020603050405020304" pitchFamily="18" charset="0"/>
                          <a:ea typeface="+mn-ea"/>
                          <a:cs typeface="Times New Roman" panose="02020603050405020304" pitchFamily="18" charset="0"/>
                        </a:rPr>
                        <a:t>va</a:t>
                      </a:r>
                      <a:r>
                        <a:rPr lang="en-GB" sz="1600" kern="1200" dirty="0">
                          <a:solidFill>
                            <a:schemeClr val="dk1"/>
                          </a:solidFill>
                          <a:effectLst/>
                          <a:latin typeface="Times New Roman" panose="02020603050405020304" pitchFamily="18" charset="0"/>
                          <a:ea typeface="+mn-ea"/>
                          <a:cs typeface="Times New Roman" panose="02020603050405020304" pitchFamily="18" charset="0"/>
                        </a:rPr>
                        <a:t>̀ </a:t>
                      </a:r>
                      <a:r>
                        <a:rPr lang="vi-VN" sz="1600" kern="1200" dirty="0">
                          <a:solidFill>
                            <a:schemeClr val="dk1"/>
                          </a:solidFill>
                          <a:effectLst/>
                          <a:latin typeface="Times New Roman" panose="02020603050405020304" pitchFamily="18" charset="0"/>
                          <a:ea typeface="+mn-ea"/>
                          <a:cs typeface="Times New Roman" panose="02020603050405020304" pitchFamily="18" charset="0"/>
                        </a:rPr>
                        <a:t>phát triển năng lực, phẩm chất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HS</a:t>
                      </a:r>
                      <a:endParaRPr lang="vi-VN"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3500" marR="63500" marT="63500" marB="63500" anchor="ctr"/>
                </a:tc>
                <a:tc>
                  <a:txBody>
                    <a:bodyPr/>
                    <a:lstStyle/>
                    <a:p>
                      <a:pPr algn="just">
                        <a:lnSpc>
                          <a:spcPct val="120000"/>
                        </a:lnSpc>
                        <a:spcBef>
                          <a:spcPts val="0"/>
                        </a:spcBef>
                      </a:pPr>
                      <a:r>
                        <a:rPr lang="en-GB" sz="1600" b="1" i="0" u="none" strike="noStrike" noProof="0" dirty="0">
                          <a:effectLst/>
                          <a:latin typeface="Times New Roman" panose="02020603050405020304" pitchFamily="18" charset="0"/>
                          <a:cs typeface="Times New Roman" panose="02020603050405020304" pitchFamily="18" charset="0"/>
                        </a:rPr>
                        <a:t>T</a:t>
                      </a:r>
                      <a:r>
                        <a:rPr lang="vi-VN" sz="1600" b="1" i="0" u="none" strike="noStrike" noProof="0" dirty="0" err="1">
                          <a:effectLst/>
                          <a:latin typeface="Times New Roman" panose="02020603050405020304" pitchFamily="18" charset="0"/>
                          <a:cs typeface="Times New Roman" panose="02020603050405020304" pitchFamily="18" charset="0"/>
                        </a:rPr>
                        <a:t>ạo</a:t>
                      </a:r>
                      <a:r>
                        <a:rPr lang="vi-VN" sz="1600" b="1" i="0" u="none" strike="noStrike" noProof="0" dirty="0">
                          <a:effectLst/>
                          <a:latin typeface="Times New Roman" panose="02020603050405020304" pitchFamily="18" charset="0"/>
                          <a:cs typeface="Times New Roman" panose="02020603050405020304" pitchFamily="18" charset="0"/>
                        </a:rPr>
                        <a:t> </a:t>
                      </a:r>
                      <a:r>
                        <a:rPr lang="vi-VN" sz="1600" b="1" i="0" u="none" strike="noStrike" noProof="0" dirty="0" err="1">
                          <a:effectLst/>
                          <a:latin typeface="Times New Roman" panose="02020603050405020304" pitchFamily="18" charset="0"/>
                          <a:cs typeface="Times New Roman" panose="02020603050405020304" pitchFamily="18" charset="0"/>
                        </a:rPr>
                        <a:t>hứng</a:t>
                      </a:r>
                      <a:r>
                        <a:rPr lang="vi-VN" sz="1600" b="1" i="0" u="none" strike="noStrike" noProof="0" dirty="0">
                          <a:effectLst/>
                          <a:latin typeface="Times New Roman" panose="02020603050405020304" pitchFamily="18" charset="0"/>
                          <a:cs typeface="Times New Roman" panose="02020603050405020304" pitchFamily="18" charset="0"/>
                        </a:rPr>
                        <a:t> </a:t>
                      </a:r>
                      <a:r>
                        <a:rPr lang="vi-VN" sz="1600" b="1" i="0" u="none" strike="noStrike" noProof="0" dirty="0" err="1">
                          <a:effectLst/>
                          <a:latin typeface="Times New Roman" panose="02020603050405020304" pitchFamily="18" charset="0"/>
                          <a:cs typeface="Times New Roman" panose="02020603050405020304" pitchFamily="18" charset="0"/>
                        </a:rPr>
                        <a:t>thú</a:t>
                      </a:r>
                      <a:r>
                        <a:rPr lang="vi-VN" sz="1600" b="1" i="0" u="none" strike="noStrike" noProof="0" dirty="0">
                          <a:effectLst/>
                          <a:latin typeface="Times New Roman" panose="02020603050405020304" pitchFamily="18" charset="0"/>
                          <a:cs typeface="Times New Roman" panose="02020603050405020304" pitchFamily="18" charset="0"/>
                        </a:rPr>
                        <a:t> </a:t>
                      </a:r>
                      <a:r>
                        <a:rPr lang="vi-VN" sz="1600" b="1" i="0" u="none" strike="noStrike" noProof="0" dirty="0" err="1">
                          <a:effectLst/>
                          <a:latin typeface="Times New Roman" panose="02020603050405020304" pitchFamily="18" charset="0"/>
                          <a:cs typeface="Times New Roman" panose="02020603050405020304" pitchFamily="18" charset="0"/>
                        </a:rPr>
                        <a:t>và</a:t>
                      </a:r>
                      <a:r>
                        <a:rPr lang="vi-VN" sz="1600" b="1" i="0" u="none" strike="noStrike" noProof="0" dirty="0">
                          <a:effectLst/>
                          <a:latin typeface="Times New Roman" panose="02020603050405020304" pitchFamily="18" charset="0"/>
                          <a:cs typeface="Times New Roman" panose="02020603050405020304" pitchFamily="18" charset="0"/>
                        </a:rPr>
                        <a:t> </a:t>
                      </a:r>
                      <a:r>
                        <a:rPr lang="vi-VN" sz="1600" b="1" i="0" u="none" strike="noStrike" noProof="0" dirty="0" err="1">
                          <a:effectLst/>
                          <a:latin typeface="Times New Roman" panose="02020603050405020304" pitchFamily="18" charset="0"/>
                          <a:cs typeface="Times New Roman" panose="02020603050405020304" pitchFamily="18" charset="0"/>
                        </a:rPr>
                        <a:t>động</a:t>
                      </a:r>
                      <a:r>
                        <a:rPr lang="vi-VN" sz="1600" b="1" i="0" u="none" strike="noStrike" noProof="0" dirty="0">
                          <a:effectLst/>
                          <a:latin typeface="Times New Roman" panose="02020603050405020304" pitchFamily="18" charset="0"/>
                          <a:cs typeface="Times New Roman" panose="02020603050405020304" pitchFamily="18" charset="0"/>
                        </a:rPr>
                        <a:t> </a:t>
                      </a:r>
                      <a:r>
                        <a:rPr lang="vi-VN" sz="1600" b="1" i="0" u="none" strike="noStrike" noProof="0" dirty="0" err="1">
                          <a:effectLst/>
                          <a:latin typeface="Times New Roman" panose="02020603050405020304" pitchFamily="18" charset="0"/>
                          <a:cs typeface="Times New Roman" panose="02020603050405020304" pitchFamily="18" charset="0"/>
                        </a:rPr>
                        <a:t>lực</a:t>
                      </a:r>
                      <a:r>
                        <a:rPr lang="vi-VN" sz="1600" b="0" i="0" u="none" strike="noStrike" noProof="0" dirty="0">
                          <a:effectLst/>
                          <a:latin typeface="Times New Roman" panose="02020603050405020304" pitchFamily="18" charset="0"/>
                          <a:cs typeface="Times New Roman" panose="02020603050405020304" pitchFamily="18" charset="0"/>
                        </a:rPr>
                        <a:t> để </a:t>
                      </a:r>
                      <a:r>
                        <a:rPr lang="en-GB" sz="1600" b="1" i="0" u="none" strike="noStrike" noProof="0" dirty="0" err="1">
                          <a:solidFill>
                            <a:srgbClr val="0C1BED"/>
                          </a:solidFill>
                          <a:effectLst/>
                          <a:latin typeface="Times New Roman" panose="02020603050405020304" pitchFamily="18" charset="0"/>
                          <a:cs typeface="Times New Roman" panose="02020603050405020304" pitchFamily="18" charset="0"/>
                        </a:rPr>
                        <a:t>góp</a:t>
                      </a:r>
                      <a:r>
                        <a:rPr lang="en-GB" sz="1600" b="1" i="0" u="none" strike="noStrike" noProof="0" dirty="0">
                          <a:solidFill>
                            <a:srgbClr val="0C1BED"/>
                          </a:solidFill>
                          <a:effectLst/>
                          <a:latin typeface="Times New Roman" panose="02020603050405020304" pitchFamily="18" charset="0"/>
                          <a:cs typeface="Times New Roman" panose="02020603050405020304" pitchFamily="18" charset="0"/>
                        </a:rPr>
                        <a:t> </a:t>
                      </a:r>
                      <a:r>
                        <a:rPr lang="en-GB" sz="1600" b="1" i="0" u="none" strike="noStrike" noProof="0" dirty="0" err="1">
                          <a:solidFill>
                            <a:srgbClr val="0C1BED"/>
                          </a:solidFill>
                          <a:effectLst/>
                          <a:latin typeface="Times New Roman" panose="02020603050405020304" pitchFamily="18" charset="0"/>
                          <a:cs typeface="Times New Roman" panose="02020603050405020304" pitchFamily="18" charset="0"/>
                        </a:rPr>
                        <a:t>phần</a:t>
                      </a:r>
                      <a:r>
                        <a:rPr lang="en-GB" sz="1600" b="1" i="0" u="none" strike="noStrike" noProof="0" dirty="0">
                          <a:solidFill>
                            <a:srgbClr val="0C1BED"/>
                          </a:solidFill>
                          <a:effectLst/>
                          <a:latin typeface="Times New Roman" panose="02020603050405020304" pitchFamily="18" charset="0"/>
                          <a:cs typeface="Times New Roman" panose="02020603050405020304" pitchFamily="18" charset="0"/>
                        </a:rPr>
                        <a:t> </a:t>
                      </a:r>
                      <a:r>
                        <a:rPr lang="en-GB" sz="1600" b="1" i="0" u="none" strike="noStrike" noProof="0" dirty="0" err="1">
                          <a:solidFill>
                            <a:srgbClr val="0C1BED"/>
                          </a:solidFill>
                          <a:effectLst/>
                          <a:latin typeface="Times New Roman" panose="02020603050405020304" pitchFamily="18" charset="0"/>
                          <a:cs typeface="Times New Roman" panose="02020603050405020304" pitchFamily="18" charset="0"/>
                        </a:rPr>
                        <a:t>hình</a:t>
                      </a:r>
                      <a:r>
                        <a:rPr lang="en-GB" sz="1600" b="1" i="0" u="none" strike="noStrike" noProof="0" dirty="0">
                          <a:solidFill>
                            <a:srgbClr val="0C1BED"/>
                          </a:solidFill>
                          <a:effectLst/>
                          <a:latin typeface="Times New Roman" panose="02020603050405020304" pitchFamily="18" charset="0"/>
                          <a:cs typeface="Times New Roman" panose="02020603050405020304" pitchFamily="18" charset="0"/>
                        </a:rPr>
                        <a:t> </a:t>
                      </a:r>
                      <a:r>
                        <a:rPr lang="en-GB" sz="1600" b="1" i="0" u="none" strike="noStrike" noProof="0" dirty="0" err="1">
                          <a:solidFill>
                            <a:srgbClr val="0C1BED"/>
                          </a:solidFill>
                          <a:effectLst/>
                          <a:latin typeface="Times New Roman" panose="02020603050405020304" pitchFamily="18" charset="0"/>
                          <a:cs typeface="Times New Roman" panose="02020603050405020304" pitchFamily="18" charset="0"/>
                        </a:rPr>
                        <a:t>thành</a:t>
                      </a:r>
                      <a:r>
                        <a:rPr lang="en-GB" sz="1600" b="1" i="0" u="none" strike="noStrike" noProof="0" dirty="0">
                          <a:solidFill>
                            <a:srgbClr val="0C1BED"/>
                          </a:solidFill>
                          <a:effectLst/>
                          <a:latin typeface="Times New Roman" panose="02020603050405020304" pitchFamily="18" charset="0"/>
                          <a:cs typeface="Times New Roman" panose="02020603050405020304" pitchFamily="18" charset="0"/>
                        </a:rPr>
                        <a:t> </a:t>
                      </a:r>
                      <a:r>
                        <a:rPr lang="en-GB" sz="1600" b="1" i="0" u="none" strike="noStrike" noProof="0" dirty="0" err="1">
                          <a:solidFill>
                            <a:srgbClr val="0C1BED"/>
                          </a:solidFill>
                          <a:effectLst/>
                          <a:latin typeface="Times New Roman" panose="02020603050405020304" pitchFamily="18" charset="0"/>
                          <a:cs typeface="Times New Roman" panose="02020603050405020304" pitchFamily="18" charset="0"/>
                        </a:rPr>
                        <a:t>va</a:t>
                      </a:r>
                      <a:r>
                        <a:rPr lang="en-GB" sz="1600" b="1" i="0" u="none" strike="noStrike" noProof="0" dirty="0">
                          <a:solidFill>
                            <a:srgbClr val="0C1BED"/>
                          </a:solidFill>
                          <a:effectLst/>
                          <a:latin typeface="Times New Roman" panose="02020603050405020304" pitchFamily="18" charset="0"/>
                          <a:cs typeface="Times New Roman" panose="02020603050405020304" pitchFamily="18" charset="0"/>
                        </a:rPr>
                        <a:t>̀ </a:t>
                      </a:r>
                      <a:r>
                        <a:rPr lang="vi-VN" sz="1600" b="1" i="0" u="none" strike="noStrike" noProof="0" dirty="0" err="1">
                          <a:solidFill>
                            <a:srgbClr val="0C1BED"/>
                          </a:solidFill>
                          <a:effectLst/>
                          <a:latin typeface="Times New Roman" panose="02020603050405020304" pitchFamily="18" charset="0"/>
                          <a:cs typeface="Times New Roman" panose="02020603050405020304" pitchFamily="18" charset="0"/>
                        </a:rPr>
                        <a:t>phát</a:t>
                      </a:r>
                      <a:r>
                        <a:rPr lang="vi-VN" sz="1600" b="1" i="0" u="none" strike="noStrike" noProof="0" dirty="0">
                          <a:solidFill>
                            <a:srgbClr val="0C1BED"/>
                          </a:solidFill>
                          <a:effectLst/>
                          <a:latin typeface="Times New Roman" panose="02020603050405020304" pitchFamily="18" charset="0"/>
                          <a:cs typeface="Times New Roman" panose="02020603050405020304" pitchFamily="18" charset="0"/>
                        </a:rPr>
                        <a:t> </a:t>
                      </a:r>
                      <a:r>
                        <a:rPr lang="vi-VN" sz="1600" b="1" i="0" u="none" strike="noStrike" noProof="0" dirty="0" err="1">
                          <a:solidFill>
                            <a:srgbClr val="0C1BED"/>
                          </a:solidFill>
                          <a:effectLst/>
                          <a:latin typeface="Times New Roman" panose="02020603050405020304" pitchFamily="18" charset="0"/>
                          <a:cs typeface="Times New Roman" panose="02020603050405020304" pitchFamily="18" charset="0"/>
                        </a:rPr>
                        <a:t>triển</a:t>
                      </a:r>
                      <a:r>
                        <a:rPr lang="vi-VN" sz="1600" b="1" i="0" u="none" strike="noStrike" noProof="0" dirty="0">
                          <a:solidFill>
                            <a:srgbClr val="0C1BED"/>
                          </a:solidFill>
                          <a:effectLst/>
                          <a:latin typeface="Times New Roman" panose="02020603050405020304" pitchFamily="18" charset="0"/>
                          <a:cs typeface="Times New Roman" panose="02020603050405020304" pitchFamily="18" charset="0"/>
                        </a:rPr>
                        <a:t> </a:t>
                      </a:r>
                      <a:r>
                        <a:rPr lang="vi-VN" sz="1600" b="1" i="0" u="none" strike="noStrike" noProof="0" dirty="0" err="1">
                          <a:solidFill>
                            <a:srgbClr val="00B050"/>
                          </a:solidFill>
                          <a:effectLst/>
                          <a:latin typeface="Times New Roman" panose="02020603050405020304" pitchFamily="18" charset="0"/>
                          <a:cs typeface="Times New Roman" panose="02020603050405020304" pitchFamily="18" charset="0"/>
                        </a:rPr>
                        <a:t>phẩm</a:t>
                      </a:r>
                      <a:r>
                        <a:rPr lang="vi-VN" sz="1600" b="1" i="0" u="none" strike="noStrike" noProof="0" dirty="0">
                          <a:solidFill>
                            <a:srgbClr val="00B050"/>
                          </a:solidFill>
                          <a:effectLst/>
                          <a:latin typeface="Times New Roman" panose="02020603050405020304" pitchFamily="18" charset="0"/>
                          <a:cs typeface="Times New Roman" panose="02020603050405020304" pitchFamily="18" charset="0"/>
                        </a:rPr>
                        <a:t> </a:t>
                      </a:r>
                      <a:r>
                        <a:rPr lang="vi-VN" sz="1600" b="1" i="0" u="none" strike="noStrike" noProof="0" dirty="0" err="1">
                          <a:solidFill>
                            <a:srgbClr val="00B050"/>
                          </a:solidFill>
                          <a:effectLst/>
                          <a:latin typeface="Times New Roman" panose="02020603050405020304" pitchFamily="18" charset="0"/>
                          <a:cs typeface="Times New Roman" panose="02020603050405020304" pitchFamily="18" charset="0"/>
                        </a:rPr>
                        <a:t>chất</a:t>
                      </a:r>
                      <a:r>
                        <a:rPr lang="vi-VN" sz="1600" b="1" i="0" u="none" strike="noStrike" noProof="0" dirty="0">
                          <a:solidFill>
                            <a:srgbClr val="00B050"/>
                          </a:solidFill>
                          <a:effectLst/>
                          <a:latin typeface="Times New Roman" panose="02020603050405020304" pitchFamily="18" charset="0"/>
                          <a:cs typeface="Times New Roman" panose="02020603050405020304" pitchFamily="18" charset="0"/>
                        </a:rPr>
                        <a:t>, năng </a:t>
                      </a:r>
                      <a:r>
                        <a:rPr lang="vi-VN" sz="1600" b="1" i="0" u="none" strike="noStrike" noProof="0" dirty="0" err="1">
                          <a:solidFill>
                            <a:srgbClr val="00B050"/>
                          </a:solidFill>
                          <a:effectLst/>
                          <a:latin typeface="Times New Roman" panose="02020603050405020304" pitchFamily="18" charset="0"/>
                          <a:cs typeface="Times New Roman" panose="02020603050405020304" pitchFamily="18" charset="0"/>
                        </a:rPr>
                        <a:t>lực</a:t>
                      </a:r>
                      <a:r>
                        <a:rPr lang="vi-VN" sz="1600" b="1" i="0" u="none" strike="noStrike" noProof="0" dirty="0">
                          <a:solidFill>
                            <a:srgbClr val="00B050"/>
                          </a:solidFill>
                          <a:effectLst/>
                          <a:latin typeface="Times New Roman" panose="02020603050405020304" pitchFamily="18" charset="0"/>
                          <a:cs typeface="Times New Roman" panose="02020603050405020304" pitchFamily="18" charset="0"/>
                        </a:rPr>
                        <a:t>, năng khiếu </a:t>
                      </a:r>
                      <a:r>
                        <a:rPr lang="vi-VN" sz="1600" b="0" i="0" u="none" strike="noStrike" noProof="0" dirty="0">
                          <a:effectLst/>
                          <a:latin typeface="Times New Roman" panose="02020603050405020304" pitchFamily="18" charset="0"/>
                          <a:cs typeface="Times New Roman" panose="02020603050405020304" pitchFamily="18" charset="0"/>
                        </a:rPr>
                        <a:t>của HS</a:t>
                      </a:r>
                    </a:p>
                  </a:txBody>
                  <a:tcPr marL="63500" marR="63500" marT="63500" marB="63500" anchor="ctr"/>
                </a:tc>
                <a:tc>
                  <a:txBody>
                    <a:bodyPr/>
                    <a:lstStyle/>
                    <a:p>
                      <a:pPr algn="just">
                        <a:lnSpc>
                          <a:spcPct val="120000"/>
                        </a:lnSpc>
                        <a:spcBef>
                          <a:spcPts val="0"/>
                        </a:spcBef>
                      </a:pPr>
                      <a:r>
                        <a:rPr lang="vi-VN" sz="1600" b="1" dirty="0">
                          <a:solidFill>
                            <a:srgbClr val="0C1BED"/>
                          </a:solidFill>
                          <a:effectLst/>
                          <a:latin typeface="Times New Roman" panose="02020603050405020304" pitchFamily="18" charset="0"/>
                          <a:cs typeface="Times New Roman" panose="02020603050405020304" pitchFamily="18" charset="0"/>
                        </a:rPr>
                        <a:t>Phát triển năng khiếu</a:t>
                      </a:r>
                      <a:r>
                        <a:rPr lang="vi-VN" sz="1600" dirty="0">
                          <a:effectLst/>
                          <a:latin typeface="Times New Roman" panose="02020603050405020304" pitchFamily="18" charset="0"/>
                          <a:cs typeface="Times New Roman" panose="02020603050405020304" pitchFamily="18" charset="0"/>
                        </a:rPr>
                        <a:t> của HS trong lĩnh vực STEM </a:t>
                      </a:r>
                      <a:r>
                        <a:rPr lang="en-US" sz="1600" dirty="0">
                          <a:effectLst/>
                          <a:latin typeface="Times New Roman" panose="02020603050405020304" pitchFamily="18" charset="0"/>
                          <a:cs typeface="Times New Roman" panose="02020603050405020304" pitchFamily="18" charset="0"/>
                        </a:rPr>
                        <a:t>….</a:t>
                      </a:r>
                      <a:endParaRPr lang="vi-VN" sz="1600" dirty="0">
                        <a:effectLst/>
                        <a:latin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3677132514"/>
                  </a:ext>
                </a:extLst>
              </a:tr>
              <a:tr h="2334465">
                <a:tc>
                  <a:txBody>
                    <a:bodyPr/>
                    <a:lstStyle/>
                    <a:p>
                      <a:pPr algn="ctr">
                        <a:lnSpc>
                          <a:spcPct val="120000"/>
                        </a:lnSpc>
                        <a:spcBef>
                          <a:spcPts val="0"/>
                        </a:spcBef>
                      </a:pPr>
                      <a:r>
                        <a:rPr lang="vi-VN" sz="2000" dirty="0">
                          <a:effectLst/>
                          <a:latin typeface="Times New Roman" panose="02020603050405020304" pitchFamily="18" charset="0"/>
                          <a:cs typeface="Times New Roman" panose="02020603050405020304" pitchFamily="18" charset="0"/>
                        </a:rPr>
                        <a:t>Đối tượng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Đặc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điểm</a:t>
                      </a:r>
                      <a:r>
                        <a:rPr lang="en-US" sz="2000" dirty="0">
                          <a:effectLst/>
                          <a:latin typeface="Times New Roman" panose="02020603050405020304" pitchFamily="18" charset="0"/>
                          <a:cs typeface="Times New Roman" panose="02020603050405020304" pitchFamily="18" charset="0"/>
                        </a:rPr>
                        <a:t>, </a:t>
                      </a:r>
                      <a:endParaRPr lang="vi-VN" sz="2000" dirty="0">
                        <a:effectLst/>
                        <a:latin typeface="Times New Roman" panose="02020603050405020304" pitchFamily="18" charset="0"/>
                        <a:cs typeface="Times New Roman" panose="02020603050405020304" pitchFamily="18" charset="0"/>
                      </a:endParaRPr>
                    </a:p>
                  </a:txBody>
                  <a:tcPr marL="63500" marR="63500" marT="63500" marB="63500" anchor="ctr" anchorCtr="1"/>
                </a:tc>
                <a:tc>
                  <a: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1600" b="1" dirty="0">
                          <a:solidFill>
                            <a:srgbClr val="FF0000"/>
                          </a:solidFill>
                          <a:effectLst/>
                          <a:latin typeface="Times New Roman" panose="02020603050405020304" pitchFamily="18" charset="0"/>
                          <a:cs typeface="Times New Roman" panose="02020603050405020304" pitchFamily="18" charset="0"/>
                        </a:rPr>
                        <a:t>Tất cả học sinh </a:t>
                      </a:r>
                      <a:r>
                        <a:rPr lang="vi-VN" sz="1600" b="0" dirty="0">
                          <a:solidFill>
                            <a:schemeClr val="tx1"/>
                          </a:solidFill>
                          <a:effectLst/>
                          <a:latin typeface="Times New Roman" panose="02020603050405020304" pitchFamily="18" charset="0"/>
                          <a:cs typeface="Times New Roman" panose="02020603050405020304" pitchFamily="18" charset="0"/>
                        </a:rPr>
                        <a:t>trong nhà trường theo môn học thuộc lĩnh vực STEM</a:t>
                      </a:r>
                      <a:r>
                        <a:rPr lang="en-US" sz="1600" b="0" dirty="0">
                          <a:solidFill>
                            <a:schemeClr val="tx1"/>
                          </a:solidFill>
                          <a:effectLst/>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20000"/>
                        </a:lnSpc>
                        <a:spcBef>
                          <a:spcPts val="0"/>
                        </a:spcBef>
                        <a:spcAft>
                          <a:spcPts val="0"/>
                        </a:spcAft>
                        <a:buClrTx/>
                        <a:buSzTx/>
                        <a:buFontTx/>
                        <a:buNone/>
                        <a:tabLst/>
                        <a:defRPr/>
                      </a:pPr>
                      <a:r>
                        <a:rPr lang="en-GB" sz="1600" b="0" cap="none" spc="0" dirty="0">
                          <a:solidFill>
                            <a:srgbClr val="0C1BED"/>
                          </a:solidFill>
                          <a:effectLst/>
                          <a:latin typeface="Times New Roman" panose="02020603050405020304" pitchFamily="18" charset="0"/>
                          <a:cs typeface="Times New Roman" panose="02020603050405020304" pitchFamily="18" charset="0"/>
                        </a:rPr>
                        <a:t>B</a:t>
                      </a:r>
                      <a:r>
                        <a:rPr lang="vi-VN" sz="1600" b="0" cap="none" spc="0" dirty="0">
                          <a:solidFill>
                            <a:srgbClr val="0C1BED"/>
                          </a:solidFill>
                          <a:effectLst/>
                          <a:latin typeface="Times New Roman" panose="02020603050405020304" pitchFamily="18" charset="0"/>
                          <a:cs typeface="Times New Roman" panose="02020603050405020304" pitchFamily="18" charset="0"/>
                        </a:rPr>
                        <a:t>ám sát</a:t>
                      </a:r>
                      <a:r>
                        <a:rPr lang="en-GB" sz="1600" b="0" cap="none" spc="0" dirty="0">
                          <a:solidFill>
                            <a:srgbClr val="0C1BED"/>
                          </a:solidFill>
                          <a:effectLst/>
                          <a:latin typeface="Times New Roman" panose="02020603050405020304" pitchFamily="18" charset="0"/>
                          <a:cs typeface="Times New Roman" panose="02020603050405020304" pitchFamily="18" charset="0"/>
                        </a:rPr>
                        <a:t> </a:t>
                      </a:r>
                      <a:r>
                        <a:rPr lang="en-GB" sz="1600" b="0" cap="none" spc="0" dirty="0" err="1">
                          <a:solidFill>
                            <a:srgbClr val="0C1BED"/>
                          </a:solidFill>
                          <a:effectLst/>
                          <a:latin typeface="Times New Roman" panose="02020603050405020304" pitchFamily="18" charset="0"/>
                          <a:cs typeface="Times New Roman" panose="02020603050405020304" pitchFamily="18" charset="0"/>
                        </a:rPr>
                        <a:t>yêu</a:t>
                      </a:r>
                      <a:r>
                        <a:rPr lang="en-GB" sz="1600" b="0" cap="none" spc="0" dirty="0">
                          <a:solidFill>
                            <a:srgbClr val="0C1BED"/>
                          </a:solidFill>
                          <a:effectLst/>
                          <a:latin typeface="Times New Roman" panose="02020603050405020304" pitchFamily="18" charset="0"/>
                          <a:cs typeface="Times New Roman" panose="02020603050405020304" pitchFamily="18" charset="0"/>
                        </a:rPr>
                        <a:t> </a:t>
                      </a:r>
                      <a:r>
                        <a:rPr lang="en-GB" sz="1600" b="0" cap="none" spc="0" dirty="0" err="1">
                          <a:solidFill>
                            <a:srgbClr val="0C1BED"/>
                          </a:solidFill>
                          <a:effectLst/>
                          <a:latin typeface="Times New Roman" panose="02020603050405020304" pitchFamily="18" charset="0"/>
                          <a:cs typeface="Times New Roman" panose="02020603050405020304" pitchFamily="18" charset="0"/>
                        </a:rPr>
                        <a:t>cần</a:t>
                      </a:r>
                      <a:r>
                        <a:rPr lang="en-GB" sz="1600" b="0" cap="none" spc="0" dirty="0">
                          <a:solidFill>
                            <a:srgbClr val="0C1BED"/>
                          </a:solidFill>
                          <a:effectLst/>
                          <a:latin typeface="Times New Roman" panose="02020603050405020304" pitchFamily="18" charset="0"/>
                          <a:cs typeface="Times New Roman" panose="02020603050405020304" pitchFamily="18" charset="0"/>
                        </a:rPr>
                        <a:t> </a:t>
                      </a:r>
                      <a:r>
                        <a:rPr lang="en-GB" sz="1600" b="0" cap="none" spc="0" dirty="0" err="1">
                          <a:solidFill>
                            <a:srgbClr val="0C1BED"/>
                          </a:solidFill>
                          <a:effectLst/>
                          <a:latin typeface="Times New Roman" panose="02020603050405020304" pitchFamily="18" charset="0"/>
                          <a:cs typeface="Times New Roman" panose="02020603050405020304" pitchFamily="18" charset="0"/>
                        </a:rPr>
                        <a:t>đạt</a:t>
                      </a:r>
                      <a:r>
                        <a:rPr lang="vi-VN" sz="1600" b="0" cap="none" spc="0" dirty="0">
                          <a:solidFill>
                            <a:srgbClr val="0C1BED"/>
                          </a:solidFill>
                          <a:effectLst/>
                          <a:latin typeface="Times New Roman" panose="02020603050405020304" pitchFamily="18" charset="0"/>
                          <a:cs typeface="Times New Roman" panose="02020603050405020304" pitchFamily="18" charset="0"/>
                        </a:rPr>
                        <a:t> các môn học </a:t>
                      </a:r>
                      <a:r>
                        <a:rPr lang="en-GB" sz="1600" b="0" cap="none" spc="0" dirty="0" err="1">
                          <a:solidFill>
                            <a:srgbClr val="0C1BED"/>
                          </a:solidFill>
                          <a:effectLst/>
                          <a:latin typeface="Times New Roman" panose="02020603050405020304" pitchFamily="18" charset="0"/>
                          <a:cs typeface="Times New Roman" panose="02020603050405020304" pitchFamily="18" charset="0"/>
                        </a:rPr>
                        <a:t>thuộc</a:t>
                      </a:r>
                      <a:r>
                        <a:rPr lang="en-GB" sz="1600" b="0" cap="none" spc="0" dirty="0">
                          <a:solidFill>
                            <a:srgbClr val="0C1BED"/>
                          </a:solidFill>
                          <a:effectLst/>
                          <a:latin typeface="Times New Roman" panose="02020603050405020304" pitchFamily="18" charset="0"/>
                          <a:cs typeface="Times New Roman" panose="02020603050405020304" pitchFamily="18" charset="0"/>
                        </a:rPr>
                        <a:t> </a:t>
                      </a:r>
                      <a:r>
                        <a:rPr lang="en-GB" sz="1600" b="0" cap="none" spc="0" dirty="0" err="1">
                          <a:solidFill>
                            <a:srgbClr val="0C1BED"/>
                          </a:solidFill>
                          <a:effectLst/>
                          <a:latin typeface="Times New Roman" panose="02020603050405020304" pitchFamily="18" charset="0"/>
                          <a:cs typeface="Times New Roman" panose="02020603050405020304" pitchFamily="18" charset="0"/>
                        </a:rPr>
                        <a:t>lĩnh</a:t>
                      </a:r>
                      <a:r>
                        <a:rPr lang="en-GB" sz="1600" b="0" cap="none" spc="0" dirty="0">
                          <a:solidFill>
                            <a:srgbClr val="0C1BED"/>
                          </a:solidFill>
                          <a:effectLst/>
                          <a:latin typeface="Times New Roman" panose="02020603050405020304" pitchFamily="18" charset="0"/>
                          <a:cs typeface="Times New Roman" panose="02020603050405020304" pitchFamily="18" charset="0"/>
                        </a:rPr>
                        <a:t> </a:t>
                      </a:r>
                      <a:r>
                        <a:rPr lang="en-GB" sz="1600" b="0" cap="none" spc="0" dirty="0" err="1">
                          <a:solidFill>
                            <a:srgbClr val="0C1BED"/>
                          </a:solidFill>
                          <a:effectLst/>
                          <a:latin typeface="Times New Roman" panose="02020603050405020304" pitchFamily="18" charset="0"/>
                          <a:cs typeface="Times New Roman" panose="02020603050405020304" pitchFamily="18" charset="0"/>
                        </a:rPr>
                        <a:t>vực</a:t>
                      </a:r>
                      <a:r>
                        <a:rPr lang="en-GB" sz="1600" b="0" cap="none" spc="0" dirty="0">
                          <a:solidFill>
                            <a:srgbClr val="0C1BED"/>
                          </a:solidFill>
                          <a:effectLst/>
                          <a:latin typeface="Times New Roman" panose="02020603050405020304" pitchFamily="18" charset="0"/>
                          <a:cs typeface="Times New Roman" panose="02020603050405020304" pitchFamily="18" charset="0"/>
                        </a:rPr>
                        <a:t> STEM </a:t>
                      </a:r>
                      <a:r>
                        <a:rPr lang="vi-VN" sz="1600" b="0" cap="none" spc="0" dirty="0">
                          <a:solidFill>
                            <a:srgbClr val="0C1BED"/>
                          </a:solidFill>
                          <a:effectLst/>
                          <a:latin typeface="Times New Roman" panose="02020603050405020304" pitchFamily="18" charset="0"/>
                          <a:cs typeface="Times New Roman" panose="02020603050405020304" pitchFamily="18" charset="0"/>
                        </a:rPr>
                        <a:t>cấp tiểu học</a:t>
                      </a:r>
                      <a:r>
                        <a:rPr lang="en-US" sz="1600" b="0" cap="none" spc="0" dirty="0">
                          <a:solidFill>
                            <a:srgbClr val="0C1BED"/>
                          </a:solidFill>
                          <a:effectLst/>
                          <a:latin typeface="Times New Roman" panose="02020603050405020304" pitchFamily="18" charset="0"/>
                          <a:cs typeface="Times New Roman" panose="02020603050405020304" pitchFamily="18" charset="0"/>
                        </a:rPr>
                        <a:t> </a:t>
                      </a:r>
                      <a:r>
                        <a:rPr lang="en-US" sz="1600" b="0" cap="none" spc="0" dirty="0" err="1">
                          <a:solidFill>
                            <a:srgbClr val="0C1BED"/>
                          </a:solidFill>
                          <a:effectLst/>
                          <a:latin typeface="Times New Roman" panose="02020603050405020304" pitchFamily="18" charset="0"/>
                          <a:cs typeface="Times New Roman" panose="02020603050405020304" pitchFamily="18" charset="0"/>
                        </a:rPr>
                        <a:t>có</a:t>
                      </a:r>
                      <a:r>
                        <a:rPr lang="en-US" sz="1600" b="0" cap="none" spc="0" dirty="0">
                          <a:solidFill>
                            <a:srgbClr val="0C1BED"/>
                          </a:solidFill>
                          <a:effectLst/>
                          <a:latin typeface="Times New Roman" panose="02020603050405020304" pitchFamily="18" charset="0"/>
                          <a:cs typeface="Times New Roman" panose="02020603050405020304" pitchFamily="18" charset="0"/>
                        </a:rPr>
                        <a:t> </a:t>
                      </a:r>
                      <a:r>
                        <a:rPr lang="en-US" sz="1600" b="0" cap="none" spc="0" dirty="0" err="1">
                          <a:solidFill>
                            <a:srgbClr val="0C1BED"/>
                          </a:solidFill>
                          <a:effectLst/>
                          <a:latin typeface="Times New Roman" panose="02020603050405020304" pitchFamily="18" charset="0"/>
                          <a:cs typeface="Times New Roman" panose="02020603050405020304" pitchFamily="18" charset="0"/>
                        </a:rPr>
                        <a:t>trong</a:t>
                      </a:r>
                      <a:r>
                        <a:rPr lang="en-US" sz="1600" b="0" cap="none" spc="0" dirty="0">
                          <a:solidFill>
                            <a:srgbClr val="0C1BED"/>
                          </a:solidFill>
                          <a:effectLst/>
                          <a:latin typeface="Times New Roman" panose="02020603050405020304" pitchFamily="18" charset="0"/>
                          <a:cs typeface="Times New Roman" panose="02020603050405020304" pitchFamily="18" charset="0"/>
                        </a:rPr>
                        <a:t> CT</a:t>
                      </a:r>
                      <a:r>
                        <a:rPr lang="en-US" sz="1600" b="0" cap="none" spc="0" dirty="0">
                          <a:solidFill>
                            <a:schemeClr val="tx1"/>
                          </a:solidFill>
                          <a:effectLst/>
                          <a:latin typeface="Times New Roman" panose="02020603050405020304" pitchFamily="18" charset="0"/>
                          <a:cs typeface="Times New Roman" panose="02020603050405020304" pitchFamily="18" charset="0"/>
                        </a:rPr>
                        <a:t> </a:t>
                      </a:r>
                      <a:r>
                        <a:rPr lang="en-US" sz="1600" b="1" cap="none" spc="0" dirty="0">
                          <a:solidFill>
                            <a:srgbClr val="FF0000"/>
                          </a:solidFill>
                          <a:effectLst/>
                          <a:latin typeface="Times New Roman" panose="02020603050405020304" pitchFamily="18" charset="0"/>
                          <a:cs typeface="Times New Roman" panose="02020603050405020304" pitchFamily="18" charset="0"/>
                        </a:rPr>
                        <a:t>(</a:t>
                      </a:r>
                      <a:r>
                        <a:rPr lang="en-US" sz="1600" b="1" cap="none" spc="0" dirty="0" err="1">
                          <a:solidFill>
                            <a:srgbClr val="FF0000"/>
                          </a:solidFill>
                          <a:effectLst/>
                          <a:latin typeface="Times New Roman" panose="02020603050405020304" pitchFamily="18" charset="0"/>
                          <a:cs typeface="Times New Roman" panose="02020603050405020304" pitchFamily="18" charset="0"/>
                        </a:rPr>
                        <a:t>Học</a:t>
                      </a:r>
                      <a:r>
                        <a:rPr lang="en-US" sz="1600" b="1" cap="none" spc="0" dirty="0">
                          <a:solidFill>
                            <a:srgbClr val="FF0000"/>
                          </a:solidFill>
                          <a:effectLst/>
                          <a:latin typeface="Times New Roman" panose="02020603050405020304" pitchFamily="18" charset="0"/>
                          <a:cs typeface="Times New Roman" panose="02020603050405020304" pitchFamily="18" charset="0"/>
                        </a:rPr>
                        <a:t> </a:t>
                      </a:r>
                      <a:r>
                        <a:rPr lang="en-US" sz="1600" b="1" cap="none" spc="0" dirty="0" err="1">
                          <a:solidFill>
                            <a:srgbClr val="FF0000"/>
                          </a:solidFill>
                          <a:effectLst/>
                          <a:latin typeface="Times New Roman" panose="02020603050405020304" pitchFamily="18" charset="0"/>
                          <a:cs typeface="Times New Roman" panose="02020603050405020304" pitchFamily="18" charset="0"/>
                        </a:rPr>
                        <a:t>thay</a:t>
                      </a:r>
                      <a:r>
                        <a:rPr lang="en-US" sz="1600" b="1" cap="none" spc="0" dirty="0">
                          <a:solidFill>
                            <a:srgbClr val="FF0000"/>
                          </a:solidFill>
                          <a:effectLst/>
                          <a:latin typeface="Times New Roman" panose="02020603050405020304" pitchFamily="18" charset="0"/>
                          <a:cs typeface="Times New Roman" panose="02020603050405020304" pitchFamily="18" charset="0"/>
                        </a:rPr>
                        <a:t> </a:t>
                      </a:r>
                      <a:r>
                        <a:rPr lang="en-US" sz="1600" b="1" cap="none" spc="0" dirty="0" err="1">
                          <a:solidFill>
                            <a:srgbClr val="FF0000"/>
                          </a:solidFill>
                          <a:effectLst/>
                          <a:latin typeface="Times New Roman" panose="02020603050405020304" pitchFamily="18" charset="0"/>
                          <a:cs typeface="Times New Roman" panose="02020603050405020304" pitchFamily="18" charset="0"/>
                        </a:rPr>
                        <a:t>thế</a:t>
                      </a:r>
                      <a:r>
                        <a:rPr lang="en-US" sz="1600" b="1" cap="none" spc="0" dirty="0">
                          <a:solidFill>
                            <a:srgbClr val="FF0000"/>
                          </a:solidFill>
                          <a:effectLst/>
                          <a:latin typeface="Times New Roman" panose="02020603050405020304" pitchFamily="18" charset="0"/>
                          <a:cs typeface="Times New Roman" panose="02020603050405020304" pitchFamily="18" charset="0"/>
                        </a:rPr>
                        <a:t> </a:t>
                      </a:r>
                      <a:r>
                        <a:rPr lang="en-US" sz="1600" b="1" cap="none" spc="0" dirty="0" err="1">
                          <a:solidFill>
                            <a:srgbClr val="FF0000"/>
                          </a:solidFill>
                          <a:effectLst/>
                          <a:latin typeface="Times New Roman" panose="02020603050405020304" pitchFamily="18" charset="0"/>
                          <a:cs typeface="Times New Roman" panose="02020603050405020304" pitchFamily="18" charset="0"/>
                        </a:rPr>
                        <a:t>môn</a:t>
                      </a:r>
                      <a:r>
                        <a:rPr lang="en-US" sz="1600" b="1" cap="none" spc="0" dirty="0">
                          <a:solidFill>
                            <a:srgbClr val="FF0000"/>
                          </a:solidFill>
                          <a:effectLst/>
                          <a:latin typeface="Times New Roman" panose="02020603050405020304" pitchFamily="18" charset="0"/>
                          <a:cs typeface="Times New Roman" panose="02020603050405020304" pitchFamily="18" charset="0"/>
                        </a:rPr>
                        <a:t> </a:t>
                      </a:r>
                      <a:r>
                        <a:rPr lang="en-US" sz="1600" b="1" cap="none" spc="0" dirty="0" err="1">
                          <a:solidFill>
                            <a:srgbClr val="FF0000"/>
                          </a:solidFill>
                          <a:effectLst/>
                          <a:latin typeface="Times New Roman" panose="02020603050405020304" pitchFamily="18" charset="0"/>
                          <a:cs typeface="Times New Roman" panose="02020603050405020304" pitchFamily="18" charset="0"/>
                        </a:rPr>
                        <a:t>học</a:t>
                      </a:r>
                      <a:r>
                        <a:rPr lang="en-US" sz="1600" b="1" cap="none" spc="0" dirty="0">
                          <a:solidFill>
                            <a:srgbClr val="FF0000"/>
                          </a:solidFill>
                          <a:effectLst/>
                          <a:latin typeface="Times New Roman" panose="02020603050405020304" pitchFamily="18" charset="0"/>
                          <a:cs typeface="Times New Roman" panose="02020603050405020304" pitchFamily="18" charset="0"/>
                        </a:rPr>
                        <a:t>)</a:t>
                      </a:r>
                      <a:endParaRPr lang="en-GB" sz="1600" b="1" dirty="0">
                        <a:solidFill>
                          <a:srgbClr val="FF0000"/>
                        </a:solidFill>
                        <a:effectLst/>
                        <a:latin typeface="Times New Roman" panose="02020603050405020304" pitchFamily="18" charset="0"/>
                        <a:cs typeface="Times New Roman" panose="02020603050405020304" pitchFamily="18" charset="0"/>
                      </a:endParaRPr>
                    </a:p>
                  </a:txBody>
                  <a:tcPr marL="63500" marR="63500" marT="63500" marB="63500" anchor="ctr"/>
                </a:tc>
                <a:tc>
                  <a:txBody>
                    <a:bodyPr/>
                    <a:lstStyle/>
                    <a:p>
                      <a:pPr algn="just">
                        <a:lnSpc>
                          <a:spcPct val="120000"/>
                        </a:lnSpc>
                        <a:spcBef>
                          <a:spcPts val="0"/>
                        </a:spcBef>
                      </a:pPr>
                      <a:r>
                        <a:rPr lang="vi-VN" sz="1600" b="0" dirty="0">
                          <a:solidFill>
                            <a:schemeClr val="tx1"/>
                          </a:solidFill>
                          <a:effectLst/>
                          <a:latin typeface="Times New Roman" panose="02020603050405020304" pitchFamily="18" charset="0"/>
                          <a:cs typeface="Times New Roman" panose="02020603050405020304" pitchFamily="18" charset="0"/>
                        </a:rPr>
                        <a:t>Tất cả </a:t>
                      </a:r>
                      <a:r>
                        <a:rPr lang="en-US" sz="1600" b="0" dirty="0">
                          <a:solidFill>
                            <a:schemeClr val="tx1"/>
                          </a:solidFill>
                          <a:effectLst/>
                          <a:latin typeface="Times New Roman" panose="02020603050405020304" pitchFamily="18" charset="0"/>
                          <a:cs typeface="Times New Roman" panose="02020603050405020304" pitchFamily="18" charset="0"/>
                        </a:rPr>
                        <a:t>HS </a:t>
                      </a:r>
                      <a:r>
                        <a:rPr lang="vi-VN" sz="1600" b="0" dirty="0">
                          <a:solidFill>
                            <a:schemeClr val="tx1"/>
                          </a:solidFill>
                          <a:effectLst/>
                          <a:latin typeface="Times New Roman" panose="02020603050405020304" pitchFamily="18" charset="0"/>
                          <a:cs typeface="Times New Roman" panose="02020603050405020304" pitchFamily="18" charset="0"/>
                        </a:rPr>
                        <a:t>trong nhà trường </a:t>
                      </a:r>
                      <a:r>
                        <a:rPr lang="vi-VN" sz="1600" b="1" dirty="0">
                          <a:solidFill>
                            <a:srgbClr val="0C1BED"/>
                          </a:solidFill>
                          <a:effectLst/>
                          <a:latin typeface="Times New Roman" panose="02020603050405020304" pitchFamily="18" charset="0"/>
                          <a:cs typeface="Times New Roman" panose="02020603050405020304" pitchFamily="18" charset="0"/>
                        </a:rPr>
                        <a:t>hoặc cho những </a:t>
                      </a:r>
                      <a:r>
                        <a:rPr lang="en-US" sz="1600" b="1" dirty="0">
                          <a:solidFill>
                            <a:srgbClr val="0C1BED"/>
                          </a:solidFill>
                          <a:effectLst/>
                          <a:latin typeface="Times New Roman" panose="02020603050405020304" pitchFamily="18" charset="0"/>
                          <a:cs typeface="Times New Roman" panose="02020603050405020304" pitchFamily="18" charset="0"/>
                        </a:rPr>
                        <a:t>HS </a:t>
                      </a:r>
                      <a:r>
                        <a:rPr lang="vi-VN" sz="1600" b="1" dirty="0">
                          <a:solidFill>
                            <a:srgbClr val="0C1BED"/>
                          </a:solidFill>
                          <a:effectLst/>
                          <a:latin typeface="Times New Roman" panose="02020603050405020304" pitchFamily="18" charset="0"/>
                          <a:cs typeface="Times New Roman" panose="02020603050405020304" pitchFamily="18" charset="0"/>
                        </a:rPr>
                        <a:t>tự nguyện tham gia</a:t>
                      </a:r>
                      <a:r>
                        <a:rPr lang="en-US" sz="1600" b="1" dirty="0">
                          <a:solidFill>
                            <a:srgbClr val="0C1BED"/>
                          </a:solidFill>
                          <a:effectLst/>
                          <a:latin typeface="Times New Roman" panose="02020603050405020304" pitchFamily="18" charset="0"/>
                          <a:cs typeface="Times New Roman" panose="02020603050405020304" pitchFamily="18" charset="0"/>
                        </a:rPr>
                        <a:t>.</a:t>
                      </a:r>
                    </a:p>
                    <a:p>
                      <a:pPr algn="just">
                        <a:lnSpc>
                          <a:spcPct val="120000"/>
                        </a:lnSpc>
                        <a:spcBef>
                          <a:spcPts val="0"/>
                        </a:spcBef>
                      </a:pPr>
                      <a:r>
                        <a:rPr lang="vi-VN" sz="1600" b="0" kern="1200" cap="none" spc="0" dirty="0">
                          <a:solidFill>
                            <a:srgbClr val="0C1BED"/>
                          </a:solidFill>
                          <a:effectLst/>
                          <a:latin typeface="Times New Roman" panose="02020603050405020304" pitchFamily="18" charset="0"/>
                          <a:ea typeface="+mn-ea"/>
                          <a:cs typeface="Times New Roman" panose="02020603050405020304" pitchFamily="18" charset="0"/>
                        </a:rPr>
                        <a:t>Gắn kết với các kiến thức thuộc nhiều môn học hoặc có thể </a:t>
                      </a:r>
                      <a:r>
                        <a:rPr lang="vi-VN" sz="1600" b="1" kern="1200" cap="none" spc="0" dirty="0">
                          <a:solidFill>
                            <a:srgbClr val="0C1BED"/>
                          </a:solidFill>
                          <a:effectLst/>
                          <a:latin typeface="Times New Roman" panose="02020603050405020304" pitchFamily="18" charset="0"/>
                          <a:ea typeface="+mn-ea"/>
                          <a:cs typeface="Times New Roman" panose="02020603050405020304" pitchFamily="18" charset="0"/>
                        </a:rPr>
                        <a:t>bổ sung các kiến thức mở rộng liên quan đến vấn đề thực tiễn </a:t>
                      </a:r>
                      <a:r>
                        <a:rPr lang="vi-VN" sz="1600" b="0" kern="1200" cap="none" spc="0" dirty="0">
                          <a:solidFill>
                            <a:srgbClr val="0C1BED"/>
                          </a:solidFill>
                          <a:effectLst/>
                          <a:latin typeface="Times New Roman" panose="02020603050405020304" pitchFamily="18" charset="0"/>
                          <a:ea typeface="+mn-ea"/>
                          <a:cs typeface="Times New Roman" panose="02020603050405020304" pitchFamily="18" charset="0"/>
                        </a:rPr>
                        <a:t>nhưng phù hợp với mục tiêu giáo dục tiểu học </a:t>
                      </a:r>
                    </a:p>
                  </a:txBody>
                  <a:tcPr marL="63500" marR="63500" marT="63500" marB="63500" anchor="ctr"/>
                </a:tc>
                <a:tc>
                  <a:txBody>
                    <a:bodyPr/>
                    <a:lstStyle/>
                    <a:p>
                      <a:pPr marL="342900" lvl="0" indent="-342900" algn="just">
                        <a:lnSpc>
                          <a:spcPct val="130000"/>
                        </a:lnSpc>
                        <a:spcBef>
                          <a:spcPts val="600"/>
                        </a:spcBef>
                        <a:buFontTx/>
                        <a:buChar char="-"/>
                      </a:pPr>
                      <a:r>
                        <a:rPr lang="en-US" sz="1600" b="1" dirty="0">
                          <a:solidFill>
                            <a:srgbClr val="00B050"/>
                          </a:solidFill>
                          <a:effectLst/>
                          <a:latin typeface="Times New Roman" panose="02020603050405020304" pitchFamily="18" charset="0"/>
                          <a:cs typeface="Times New Roman" panose="02020603050405020304" pitchFamily="18" charset="0"/>
                        </a:rPr>
                        <a:t>HS </a:t>
                      </a:r>
                      <a:r>
                        <a:rPr lang="en-US" sz="1600" b="1" dirty="0" err="1">
                          <a:solidFill>
                            <a:srgbClr val="00B050"/>
                          </a:solidFill>
                          <a:effectLst/>
                          <a:latin typeface="Times New Roman" panose="02020603050405020304" pitchFamily="18" charset="0"/>
                          <a:cs typeface="Times New Roman" panose="02020603050405020304" pitchFamily="18" charset="0"/>
                        </a:rPr>
                        <a:t>có</a:t>
                      </a:r>
                      <a:r>
                        <a:rPr lang="en-US" sz="1600" b="1" dirty="0">
                          <a:solidFill>
                            <a:srgbClr val="00B050"/>
                          </a:solidFill>
                          <a:effectLst/>
                          <a:latin typeface="Times New Roman" panose="02020603050405020304" pitchFamily="18" charset="0"/>
                          <a:cs typeface="Times New Roman" panose="02020603050405020304" pitchFamily="18" charset="0"/>
                        </a:rPr>
                        <a:t> </a:t>
                      </a:r>
                      <a:r>
                        <a:rPr lang="en-US" sz="1600" b="1" dirty="0" err="1">
                          <a:solidFill>
                            <a:srgbClr val="00B050"/>
                          </a:solidFill>
                          <a:effectLst/>
                          <a:latin typeface="Times New Roman" panose="02020603050405020304" pitchFamily="18" charset="0"/>
                          <a:cs typeface="Times New Roman" panose="02020603050405020304" pitchFamily="18" charset="0"/>
                        </a:rPr>
                        <a:t>năng</a:t>
                      </a:r>
                      <a:r>
                        <a:rPr lang="en-US" sz="1600" b="1" dirty="0">
                          <a:solidFill>
                            <a:srgbClr val="00B050"/>
                          </a:solidFill>
                          <a:effectLst/>
                          <a:latin typeface="Times New Roman" panose="02020603050405020304" pitchFamily="18" charset="0"/>
                          <a:cs typeface="Times New Roman" panose="02020603050405020304" pitchFamily="18" charset="0"/>
                        </a:rPr>
                        <a:t> </a:t>
                      </a:r>
                      <a:r>
                        <a:rPr lang="en-US" sz="1600" b="1" dirty="0" err="1">
                          <a:solidFill>
                            <a:srgbClr val="00B050"/>
                          </a:solidFill>
                          <a:effectLst/>
                          <a:latin typeface="Times New Roman" panose="02020603050405020304" pitchFamily="18" charset="0"/>
                          <a:cs typeface="Times New Roman" panose="02020603050405020304" pitchFamily="18" charset="0"/>
                        </a:rPr>
                        <a:t>khiếu</a:t>
                      </a:r>
                      <a:r>
                        <a:rPr lang="en-US" sz="1600" b="1" dirty="0">
                          <a:solidFill>
                            <a:srgbClr val="00B050"/>
                          </a:solidFill>
                          <a:effectLst/>
                          <a:latin typeface="Times New Roman" panose="02020603050405020304" pitchFamily="18" charset="0"/>
                          <a:cs typeface="Times New Roman" panose="02020603050405020304" pitchFamily="18" charset="0"/>
                        </a:rPr>
                        <a:t>, </a:t>
                      </a:r>
                      <a:r>
                        <a:rPr lang="en-US" sz="1600" b="1" dirty="0" err="1">
                          <a:solidFill>
                            <a:srgbClr val="00B050"/>
                          </a:solidFill>
                          <a:effectLst/>
                          <a:latin typeface="Times New Roman" panose="02020603050405020304" pitchFamily="18" charset="0"/>
                          <a:cs typeface="Times New Roman" panose="02020603050405020304" pitchFamily="18" charset="0"/>
                        </a:rPr>
                        <a:t>sở</a:t>
                      </a:r>
                      <a:r>
                        <a:rPr lang="en-US" sz="1600" b="1" dirty="0">
                          <a:solidFill>
                            <a:srgbClr val="00B050"/>
                          </a:solidFill>
                          <a:effectLst/>
                          <a:latin typeface="Times New Roman" panose="02020603050405020304" pitchFamily="18" charset="0"/>
                          <a:cs typeface="Times New Roman" panose="02020603050405020304" pitchFamily="18" charset="0"/>
                        </a:rPr>
                        <a:t> </a:t>
                      </a:r>
                      <a:r>
                        <a:rPr lang="en-US" sz="1600" b="1" dirty="0" err="1">
                          <a:solidFill>
                            <a:srgbClr val="00B050"/>
                          </a:solidFill>
                          <a:effectLst/>
                          <a:latin typeface="Times New Roman" panose="02020603050405020304" pitchFamily="18" charset="0"/>
                          <a:cs typeface="Times New Roman" panose="02020603050405020304" pitchFamily="18" charset="0"/>
                        </a:rPr>
                        <a:t>thích</a:t>
                      </a:r>
                      <a:r>
                        <a:rPr lang="en-US" sz="1600" b="1" dirty="0">
                          <a:solidFill>
                            <a:srgbClr val="00B050"/>
                          </a:solidFill>
                          <a:effectLst/>
                          <a:latin typeface="Times New Roman" panose="02020603050405020304" pitchFamily="18" charset="0"/>
                          <a:cs typeface="Times New Roman" panose="02020603050405020304" pitchFamily="18" charset="0"/>
                        </a:rPr>
                        <a:t> </a:t>
                      </a:r>
                      <a:r>
                        <a:rPr lang="en-US" sz="1600" b="1" dirty="0" err="1">
                          <a:solidFill>
                            <a:srgbClr val="00B050"/>
                          </a:solidFill>
                          <a:effectLst/>
                          <a:latin typeface="Times New Roman" panose="02020603050405020304" pitchFamily="18" charset="0"/>
                          <a:cs typeface="Times New Roman" panose="02020603050405020304" pitchFamily="18" charset="0"/>
                        </a:rPr>
                        <a:t>và</a:t>
                      </a:r>
                      <a:r>
                        <a:rPr lang="en-US" sz="1600" b="1" dirty="0">
                          <a:solidFill>
                            <a:srgbClr val="00B050"/>
                          </a:solidFill>
                          <a:effectLst/>
                          <a:latin typeface="Times New Roman" panose="02020603050405020304" pitchFamily="18" charset="0"/>
                          <a:cs typeface="Times New Roman" panose="02020603050405020304" pitchFamily="18" charset="0"/>
                        </a:rPr>
                        <a:t> </a:t>
                      </a:r>
                      <a:r>
                        <a:rPr lang="en-US" sz="1600" b="1" dirty="0" err="1">
                          <a:solidFill>
                            <a:srgbClr val="00B050"/>
                          </a:solidFill>
                          <a:effectLst/>
                          <a:latin typeface="Times New Roman" panose="02020603050405020304" pitchFamily="18" charset="0"/>
                          <a:cs typeface="Times New Roman" panose="02020603050405020304" pitchFamily="18" charset="0"/>
                        </a:rPr>
                        <a:t>hứng</a:t>
                      </a:r>
                      <a:r>
                        <a:rPr lang="en-US" sz="1600" b="1" dirty="0">
                          <a:solidFill>
                            <a:srgbClr val="00B050"/>
                          </a:solidFill>
                          <a:effectLst/>
                          <a:latin typeface="Times New Roman" panose="02020603050405020304" pitchFamily="18" charset="0"/>
                          <a:cs typeface="Times New Roman" panose="02020603050405020304" pitchFamily="18" charset="0"/>
                        </a:rPr>
                        <a:t> </a:t>
                      </a:r>
                      <a:r>
                        <a:rPr lang="en-US" sz="1600" b="1" dirty="0" err="1">
                          <a:solidFill>
                            <a:srgbClr val="00B050"/>
                          </a:solidFill>
                          <a:effectLst/>
                          <a:latin typeface="Times New Roman" panose="02020603050405020304" pitchFamily="18" charset="0"/>
                          <a:cs typeface="Times New Roman" panose="02020603050405020304" pitchFamily="18" charset="0"/>
                        </a:rPr>
                        <a:t>thú</a:t>
                      </a:r>
                      <a:r>
                        <a:rPr lang="en-US" sz="1600" b="1" dirty="0">
                          <a:solidFill>
                            <a:srgbClr val="00B050"/>
                          </a:solidFill>
                          <a:effectLst/>
                          <a:latin typeface="Times New Roman" panose="02020603050405020304" pitchFamily="18" charset="0"/>
                          <a:cs typeface="Times New Roman" panose="02020603050405020304" pitchFamily="18" charset="0"/>
                        </a:rPr>
                        <a:t> </a:t>
                      </a:r>
                      <a:r>
                        <a:rPr lang="en-US" sz="1600" b="0" dirty="0" err="1">
                          <a:solidFill>
                            <a:schemeClr val="tx1"/>
                          </a:solidFill>
                          <a:effectLst/>
                          <a:latin typeface="Times New Roman" panose="02020603050405020304" pitchFamily="18" charset="0"/>
                          <a:cs typeface="Times New Roman" panose="02020603050405020304" pitchFamily="18" charset="0"/>
                        </a:rPr>
                        <a:t>với</a:t>
                      </a:r>
                      <a:r>
                        <a:rPr lang="en-US" sz="1600" b="0" dirty="0">
                          <a:solidFill>
                            <a:schemeClr val="tx1"/>
                          </a:solidFill>
                          <a:effectLst/>
                          <a:latin typeface="Times New Roman" panose="02020603050405020304" pitchFamily="18" charset="0"/>
                          <a:cs typeface="Times New Roman" panose="02020603050405020304" pitchFamily="18" charset="0"/>
                        </a:rPr>
                        <a:t> </a:t>
                      </a:r>
                      <a:r>
                        <a:rPr lang="en-US" sz="1600" b="0" dirty="0" err="1">
                          <a:solidFill>
                            <a:schemeClr val="tx1"/>
                          </a:solidFill>
                          <a:effectLst/>
                          <a:latin typeface="Times New Roman" panose="02020603050405020304" pitchFamily="18" charset="0"/>
                          <a:cs typeface="Times New Roman" panose="02020603050405020304" pitchFamily="18" charset="0"/>
                        </a:rPr>
                        <a:t>các</a:t>
                      </a:r>
                      <a:r>
                        <a:rPr lang="en-US" sz="1600" b="0" dirty="0">
                          <a:solidFill>
                            <a:schemeClr val="tx1"/>
                          </a:solidFill>
                          <a:effectLst/>
                          <a:latin typeface="Times New Roman" panose="02020603050405020304" pitchFamily="18" charset="0"/>
                          <a:cs typeface="Times New Roman" panose="02020603050405020304" pitchFamily="18" charset="0"/>
                        </a:rPr>
                        <a:t> </a:t>
                      </a:r>
                      <a:r>
                        <a:rPr lang="en-US" sz="1600" b="0" dirty="0" err="1">
                          <a:solidFill>
                            <a:schemeClr val="tx1"/>
                          </a:solidFill>
                          <a:effectLst/>
                          <a:latin typeface="Times New Roman" panose="02020603050405020304" pitchFamily="18" charset="0"/>
                          <a:cs typeface="Times New Roman" panose="02020603050405020304" pitchFamily="18" charset="0"/>
                        </a:rPr>
                        <a:t>hoạt</a:t>
                      </a:r>
                      <a:r>
                        <a:rPr lang="en-US" sz="1600" b="0" dirty="0">
                          <a:solidFill>
                            <a:schemeClr val="tx1"/>
                          </a:solidFill>
                          <a:effectLst/>
                          <a:latin typeface="Times New Roman" panose="02020603050405020304" pitchFamily="18" charset="0"/>
                          <a:cs typeface="Times New Roman" panose="02020603050405020304" pitchFamily="18" charset="0"/>
                        </a:rPr>
                        <a:t> </a:t>
                      </a:r>
                      <a:r>
                        <a:rPr lang="en-US" sz="1600" b="0" dirty="0" err="1">
                          <a:solidFill>
                            <a:schemeClr val="tx1"/>
                          </a:solidFill>
                          <a:effectLst/>
                          <a:latin typeface="Times New Roman" panose="02020603050405020304" pitchFamily="18" charset="0"/>
                          <a:cs typeface="Times New Roman" panose="02020603050405020304" pitchFamily="18" charset="0"/>
                        </a:rPr>
                        <a:t>động</a:t>
                      </a:r>
                      <a:r>
                        <a:rPr lang="en-US" sz="1600" b="0" dirty="0">
                          <a:solidFill>
                            <a:schemeClr val="tx1"/>
                          </a:solidFill>
                          <a:effectLst/>
                          <a:latin typeface="Times New Roman" panose="02020603050405020304" pitchFamily="18" charset="0"/>
                          <a:cs typeface="Times New Roman" panose="02020603050405020304" pitchFamily="18" charset="0"/>
                        </a:rPr>
                        <a:t> </a:t>
                      </a:r>
                      <a:r>
                        <a:rPr lang="en-US" sz="1600" b="0" dirty="0" err="1">
                          <a:solidFill>
                            <a:schemeClr val="tx1"/>
                          </a:solidFill>
                          <a:effectLst/>
                          <a:latin typeface="Times New Roman" panose="02020603050405020304" pitchFamily="18" charset="0"/>
                          <a:cs typeface="Times New Roman" panose="02020603050405020304" pitchFamily="18" charset="0"/>
                        </a:rPr>
                        <a:t>tìm</a:t>
                      </a:r>
                      <a:r>
                        <a:rPr lang="en-US" sz="1600" b="0" dirty="0">
                          <a:solidFill>
                            <a:schemeClr val="tx1"/>
                          </a:solidFill>
                          <a:effectLst/>
                          <a:latin typeface="Times New Roman" panose="02020603050405020304" pitchFamily="18" charset="0"/>
                          <a:cs typeface="Times New Roman" panose="02020603050405020304" pitchFamily="18" charset="0"/>
                        </a:rPr>
                        <a:t> </a:t>
                      </a:r>
                      <a:r>
                        <a:rPr lang="en-US" sz="1600" b="0" dirty="0" err="1">
                          <a:solidFill>
                            <a:schemeClr val="tx1"/>
                          </a:solidFill>
                          <a:effectLst/>
                          <a:latin typeface="Times New Roman" panose="02020603050405020304" pitchFamily="18" charset="0"/>
                          <a:cs typeface="Times New Roman" panose="02020603050405020304" pitchFamily="18" charset="0"/>
                        </a:rPr>
                        <a:t>tòi</a:t>
                      </a:r>
                      <a:r>
                        <a:rPr lang="en-US" sz="1600" b="0" dirty="0">
                          <a:solidFill>
                            <a:schemeClr val="tx1"/>
                          </a:solidFill>
                          <a:effectLst/>
                          <a:latin typeface="Times New Roman" panose="02020603050405020304" pitchFamily="18" charset="0"/>
                          <a:cs typeface="Times New Roman" panose="02020603050405020304" pitchFamily="18" charset="0"/>
                        </a:rPr>
                        <a:t>, </a:t>
                      </a:r>
                      <a:r>
                        <a:rPr lang="en-US" sz="1600" b="0" dirty="0" err="1">
                          <a:solidFill>
                            <a:schemeClr val="tx1"/>
                          </a:solidFill>
                          <a:effectLst/>
                          <a:latin typeface="Times New Roman" panose="02020603050405020304" pitchFamily="18" charset="0"/>
                          <a:cs typeface="Times New Roman" panose="02020603050405020304" pitchFamily="18" charset="0"/>
                        </a:rPr>
                        <a:t>khám</a:t>
                      </a:r>
                      <a:r>
                        <a:rPr lang="en-US" sz="1600" b="0" dirty="0">
                          <a:solidFill>
                            <a:schemeClr val="tx1"/>
                          </a:solidFill>
                          <a:effectLst/>
                          <a:latin typeface="Times New Roman" panose="02020603050405020304" pitchFamily="18" charset="0"/>
                          <a:cs typeface="Times New Roman" panose="02020603050405020304" pitchFamily="18" charset="0"/>
                        </a:rPr>
                        <a:t> </a:t>
                      </a:r>
                      <a:r>
                        <a:rPr lang="en-US" sz="1600" b="0" dirty="0" err="1">
                          <a:solidFill>
                            <a:schemeClr val="tx1"/>
                          </a:solidFill>
                          <a:effectLst/>
                          <a:latin typeface="Times New Roman" panose="02020603050405020304" pitchFamily="18" charset="0"/>
                          <a:cs typeface="Times New Roman" panose="02020603050405020304" pitchFamily="18" charset="0"/>
                        </a:rPr>
                        <a:t>phá</a:t>
                      </a:r>
                      <a:r>
                        <a:rPr lang="en-US" sz="1600" b="0" dirty="0">
                          <a:solidFill>
                            <a:schemeClr val="tx1"/>
                          </a:solidFill>
                          <a:effectLst/>
                          <a:latin typeface="Times New Roman" panose="02020603050405020304" pitchFamily="18" charset="0"/>
                          <a:cs typeface="Times New Roman" panose="02020603050405020304" pitchFamily="18" charset="0"/>
                        </a:rPr>
                        <a:t> khoa </a:t>
                      </a:r>
                      <a:r>
                        <a:rPr lang="en-US" sz="1600" b="0" dirty="0" err="1">
                          <a:solidFill>
                            <a:schemeClr val="tx1"/>
                          </a:solidFill>
                          <a:effectLst/>
                          <a:latin typeface="Times New Roman" panose="02020603050405020304" pitchFamily="18" charset="0"/>
                          <a:cs typeface="Times New Roman" panose="02020603050405020304" pitchFamily="18" charset="0"/>
                        </a:rPr>
                        <a:t>học</a:t>
                      </a:r>
                      <a:r>
                        <a:rPr lang="en-US" sz="1600" b="0" dirty="0">
                          <a:solidFill>
                            <a:schemeClr val="tx1"/>
                          </a:solidFill>
                          <a:effectLst/>
                          <a:latin typeface="Times New Roman" panose="02020603050405020304" pitchFamily="18" charset="0"/>
                          <a:cs typeface="Times New Roman" panose="02020603050405020304" pitchFamily="18" charset="0"/>
                        </a:rPr>
                        <a:t>, </a:t>
                      </a:r>
                      <a:r>
                        <a:rPr lang="en-US" sz="1600" b="0" dirty="0" err="1">
                          <a:solidFill>
                            <a:schemeClr val="tx1"/>
                          </a:solidFill>
                          <a:effectLst/>
                          <a:latin typeface="Times New Roman" panose="02020603050405020304" pitchFamily="18" charset="0"/>
                          <a:cs typeface="Times New Roman" panose="02020603050405020304" pitchFamily="18" charset="0"/>
                        </a:rPr>
                        <a:t>kỹ</a:t>
                      </a:r>
                      <a:r>
                        <a:rPr lang="en-US" sz="1600" b="0" dirty="0">
                          <a:solidFill>
                            <a:schemeClr val="tx1"/>
                          </a:solidFill>
                          <a:effectLst/>
                          <a:latin typeface="Times New Roman" panose="02020603050405020304" pitchFamily="18" charset="0"/>
                          <a:cs typeface="Times New Roman" panose="02020603050405020304" pitchFamily="18" charset="0"/>
                        </a:rPr>
                        <a:t> </a:t>
                      </a:r>
                      <a:r>
                        <a:rPr lang="en-US" sz="1600" b="0" dirty="0" err="1">
                          <a:solidFill>
                            <a:schemeClr val="tx1"/>
                          </a:solidFill>
                          <a:effectLst/>
                          <a:latin typeface="Times New Roman" panose="02020603050405020304" pitchFamily="18" charset="0"/>
                          <a:cs typeface="Times New Roman" panose="02020603050405020304" pitchFamily="18" charset="0"/>
                        </a:rPr>
                        <a:t>thuật</a:t>
                      </a:r>
                      <a:r>
                        <a:rPr lang="en-US" sz="1600" b="0" dirty="0">
                          <a:solidFill>
                            <a:schemeClr val="tx1"/>
                          </a:solidFill>
                          <a:effectLst/>
                          <a:latin typeface="Times New Roman" panose="02020603050405020304" pitchFamily="18" charset="0"/>
                          <a:cs typeface="Times New Roman" panose="02020603050405020304" pitchFamily="18" charset="0"/>
                        </a:rPr>
                        <a:t> </a:t>
                      </a:r>
                      <a:r>
                        <a:rPr lang="en-US" sz="1600" b="0" dirty="0" err="1">
                          <a:solidFill>
                            <a:schemeClr val="tx1"/>
                          </a:solidFill>
                          <a:effectLst/>
                          <a:latin typeface="Times New Roman" panose="02020603050405020304" pitchFamily="18" charset="0"/>
                          <a:cs typeface="Times New Roman" panose="02020603050405020304" pitchFamily="18" charset="0"/>
                        </a:rPr>
                        <a:t>đê</a:t>
                      </a:r>
                      <a:r>
                        <a:rPr lang="en-US" sz="1600" b="0" dirty="0">
                          <a:solidFill>
                            <a:schemeClr val="tx1"/>
                          </a:solidFill>
                          <a:effectLst/>
                          <a:latin typeface="Times New Roman" panose="02020603050405020304" pitchFamily="18" charset="0"/>
                          <a:cs typeface="Times New Roman" panose="02020603050405020304" pitchFamily="18" charset="0"/>
                        </a:rPr>
                        <a:t>̉ </a:t>
                      </a:r>
                      <a:r>
                        <a:rPr lang="en-US" sz="1600" b="0" dirty="0" err="1">
                          <a:solidFill>
                            <a:schemeClr val="tx1"/>
                          </a:solidFill>
                          <a:effectLst/>
                          <a:latin typeface="Times New Roman" panose="02020603050405020304" pitchFamily="18" charset="0"/>
                          <a:cs typeface="Times New Roman" panose="02020603050405020304" pitchFamily="18" charset="0"/>
                        </a:rPr>
                        <a:t>giải</a:t>
                      </a:r>
                      <a:r>
                        <a:rPr lang="en-US" sz="1600" b="0" dirty="0">
                          <a:solidFill>
                            <a:schemeClr val="tx1"/>
                          </a:solidFill>
                          <a:effectLst/>
                          <a:latin typeface="Times New Roman" panose="02020603050405020304" pitchFamily="18" charset="0"/>
                          <a:cs typeface="Times New Roman" panose="02020603050405020304" pitchFamily="18" charset="0"/>
                        </a:rPr>
                        <a:t> </a:t>
                      </a:r>
                      <a:r>
                        <a:rPr lang="en-US" sz="1600" b="0" dirty="0" err="1">
                          <a:solidFill>
                            <a:schemeClr val="tx1"/>
                          </a:solidFill>
                          <a:effectLst/>
                          <a:latin typeface="Times New Roman" panose="02020603050405020304" pitchFamily="18" charset="0"/>
                          <a:cs typeface="Times New Roman" panose="02020603050405020304" pitchFamily="18" charset="0"/>
                        </a:rPr>
                        <a:t>quyết</a:t>
                      </a:r>
                      <a:r>
                        <a:rPr lang="en-US" sz="1600" b="0" dirty="0">
                          <a:solidFill>
                            <a:schemeClr val="tx1"/>
                          </a:solidFill>
                          <a:effectLst/>
                          <a:latin typeface="Times New Roman" panose="02020603050405020304" pitchFamily="18" charset="0"/>
                          <a:cs typeface="Times New Roman" panose="02020603050405020304" pitchFamily="18" charset="0"/>
                        </a:rPr>
                        <a:t> </a:t>
                      </a:r>
                      <a:r>
                        <a:rPr lang="en-US" sz="1600" b="0" dirty="0" err="1">
                          <a:solidFill>
                            <a:schemeClr val="tx1"/>
                          </a:solidFill>
                          <a:effectLst/>
                          <a:latin typeface="Times New Roman" panose="02020603050405020304" pitchFamily="18" charset="0"/>
                          <a:cs typeface="Times New Roman" panose="02020603050405020304" pitchFamily="18" charset="0"/>
                        </a:rPr>
                        <a:t>các</a:t>
                      </a:r>
                      <a:r>
                        <a:rPr lang="en-US" sz="1600" b="0" dirty="0">
                          <a:solidFill>
                            <a:schemeClr val="tx1"/>
                          </a:solidFill>
                          <a:effectLst/>
                          <a:latin typeface="Times New Roman" panose="02020603050405020304" pitchFamily="18" charset="0"/>
                          <a:cs typeface="Times New Roman" panose="02020603050405020304" pitchFamily="18" charset="0"/>
                        </a:rPr>
                        <a:t> </a:t>
                      </a:r>
                      <a:r>
                        <a:rPr lang="en-US" sz="1600" b="0" dirty="0" err="1">
                          <a:solidFill>
                            <a:schemeClr val="tx1"/>
                          </a:solidFill>
                          <a:effectLst/>
                          <a:latin typeface="Times New Roman" panose="02020603050405020304" pitchFamily="18" charset="0"/>
                          <a:cs typeface="Times New Roman" panose="02020603050405020304" pitchFamily="18" charset="0"/>
                        </a:rPr>
                        <a:t>vấn</a:t>
                      </a:r>
                      <a:r>
                        <a:rPr lang="en-US" sz="1600" b="0" dirty="0">
                          <a:solidFill>
                            <a:schemeClr val="tx1"/>
                          </a:solidFill>
                          <a:effectLst/>
                          <a:latin typeface="Times New Roman" panose="02020603050405020304" pitchFamily="18" charset="0"/>
                          <a:cs typeface="Times New Roman" panose="02020603050405020304" pitchFamily="18" charset="0"/>
                        </a:rPr>
                        <a:t> </a:t>
                      </a:r>
                      <a:r>
                        <a:rPr lang="en-US" sz="1600" b="0" dirty="0" err="1">
                          <a:solidFill>
                            <a:schemeClr val="tx1"/>
                          </a:solidFill>
                          <a:effectLst/>
                          <a:latin typeface="Times New Roman" panose="02020603050405020304" pitchFamily="18" charset="0"/>
                          <a:cs typeface="Times New Roman" panose="02020603050405020304" pitchFamily="18" charset="0"/>
                        </a:rPr>
                        <a:t>đề</a:t>
                      </a:r>
                      <a:r>
                        <a:rPr lang="en-US" sz="1600" b="0" dirty="0">
                          <a:solidFill>
                            <a:schemeClr val="tx1"/>
                          </a:solidFill>
                          <a:effectLst/>
                          <a:latin typeface="Times New Roman" panose="02020603050405020304" pitchFamily="18" charset="0"/>
                          <a:cs typeface="Times New Roman" panose="02020603050405020304" pitchFamily="18" charset="0"/>
                        </a:rPr>
                        <a:t> </a:t>
                      </a:r>
                      <a:r>
                        <a:rPr lang="en-US" sz="1600" b="0" dirty="0" err="1">
                          <a:solidFill>
                            <a:schemeClr val="tx1"/>
                          </a:solidFill>
                          <a:effectLst/>
                          <a:latin typeface="Times New Roman" panose="02020603050405020304" pitchFamily="18" charset="0"/>
                          <a:cs typeface="Times New Roman" panose="02020603050405020304" pitchFamily="18" charset="0"/>
                        </a:rPr>
                        <a:t>thực</a:t>
                      </a:r>
                      <a:r>
                        <a:rPr lang="en-US" sz="1600" b="0" dirty="0">
                          <a:solidFill>
                            <a:schemeClr val="tx1"/>
                          </a:solidFill>
                          <a:effectLst/>
                          <a:latin typeface="Times New Roman" panose="02020603050405020304" pitchFamily="18" charset="0"/>
                          <a:cs typeface="Times New Roman" panose="02020603050405020304" pitchFamily="18" charset="0"/>
                        </a:rPr>
                        <a:t> </a:t>
                      </a:r>
                      <a:r>
                        <a:rPr lang="en-US" sz="1600" b="0" dirty="0" err="1">
                          <a:solidFill>
                            <a:schemeClr val="tx1"/>
                          </a:solidFill>
                          <a:effectLst/>
                          <a:latin typeface="Times New Roman" panose="02020603050405020304" pitchFamily="18" charset="0"/>
                          <a:cs typeface="Times New Roman" panose="02020603050405020304" pitchFamily="18" charset="0"/>
                        </a:rPr>
                        <a:t>tiễn</a:t>
                      </a:r>
                      <a:r>
                        <a:rPr lang="en-US" sz="1600" b="0" dirty="0">
                          <a:solidFill>
                            <a:schemeClr val="tx1"/>
                          </a:solidFill>
                          <a:effectLst/>
                          <a:latin typeface="Times New Roman" panose="02020603050405020304" pitchFamily="18" charset="0"/>
                          <a:cs typeface="Times New Roman" panose="02020603050405020304" pitchFamily="18" charset="0"/>
                        </a:rPr>
                        <a:t>. </a:t>
                      </a:r>
                    </a:p>
                    <a:p>
                      <a:pPr marL="342900" lvl="0" indent="-342900" algn="just">
                        <a:lnSpc>
                          <a:spcPct val="130000"/>
                        </a:lnSpc>
                        <a:spcBef>
                          <a:spcPts val="600"/>
                        </a:spcBef>
                        <a:buFontTx/>
                        <a:buChar char="-"/>
                      </a:pPr>
                      <a:r>
                        <a:rPr lang="en-GB" sz="1600" b="0" kern="1200" cap="none" spc="0" dirty="0" err="1">
                          <a:solidFill>
                            <a:srgbClr val="0C1BED"/>
                          </a:solidFill>
                          <a:effectLst/>
                          <a:latin typeface="Times New Roman" panose="02020603050405020304" pitchFamily="18" charset="0"/>
                          <a:ea typeface="+mn-ea"/>
                          <a:cs typeface="Times New Roman" panose="02020603050405020304" pitchFamily="18" charset="0"/>
                        </a:rPr>
                        <a:t>Vấn</a:t>
                      </a:r>
                      <a:r>
                        <a:rPr lang="en-GB" sz="1600" b="0" kern="1200" cap="none" spc="0" dirty="0">
                          <a:solidFill>
                            <a:srgbClr val="0C1BED"/>
                          </a:solidFill>
                          <a:effectLst/>
                          <a:latin typeface="Times New Roman" panose="02020603050405020304" pitchFamily="18" charset="0"/>
                          <a:ea typeface="+mn-ea"/>
                          <a:cs typeface="Times New Roman" panose="02020603050405020304" pitchFamily="18" charset="0"/>
                        </a:rPr>
                        <a:t> </a:t>
                      </a:r>
                      <a:r>
                        <a:rPr lang="en-GB" sz="1600" b="0" kern="1200" cap="none" spc="0" dirty="0" err="1">
                          <a:solidFill>
                            <a:srgbClr val="0C1BED"/>
                          </a:solidFill>
                          <a:effectLst/>
                          <a:latin typeface="Times New Roman" panose="02020603050405020304" pitchFamily="18" charset="0"/>
                          <a:ea typeface="+mn-ea"/>
                          <a:cs typeface="Times New Roman" panose="02020603050405020304" pitchFamily="18" charset="0"/>
                        </a:rPr>
                        <a:t>đê</a:t>
                      </a:r>
                      <a:r>
                        <a:rPr lang="en-GB" sz="1600" b="0" kern="1200" cap="none" spc="0" dirty="0">
                          <a:solidFill>
                            <a:srgbClr val="0C1BED"/>
                          </a:solidFill>
                          <a:effectLst/>
                          <a:latin typeface="Times New Roman" panose="02020603050405020304" pitchFamily="18" charset="0"/>
                          <a:ea typeface="+mn-ea"/>
                          <a:cs typeface="Times New Roman" panose="02020603050405020304" pitchFamily="18" charset="0"/>
                        </a:rPr>
                        <a:t>̀ </a:t>
                      </a:r>
                      <a:r>
                        <a:rPr lang="vi-VN" sz="1600" b="0" kern="1200" cap="none" spc="0" dirty="0">
                          <a:solidFill>
                            <a:srgbClr val="0C1BED"/>
                          </a:solidFill>
                          <a:effectLst/>
                          <a:latin typeface="Times New Roman" panose="02020603050405020304" pitchFamily="18" charset="0"/>
                          <a:ea typeface="+mn-ea"/>
                          <a:cs typeface="Times New Roman" panose="02020603050405020304" pitchFamily="18" charset="0"/>
                        </a:rPr>
                        <a:t>có tính mới, tính thử thách</a:t>
                      </a:r>
                      <a:r>
                        <a:rPr lang="en-GB" sz="1600" b="0" kern="1200" cap="none" spc="0" dirty="0">
                          <a:solidFill>
                            <a:srgbClr val="0C1BED"/>
                          </a:solidFill>
                          <a:effectLst/>
                          <a:latin typeface="Times New Roman" panose="02020603050405020304" pitchFamily="18" charset="0"/>
                          <a:ea typeface="+mn-ea"/>
                          <a:cs typeface="Times New Roman" panose="02020603050405020304" pitchFamily="18" charset="0"/>
                        </a:rPr>
                        <a:t> </a:t>
                      </a:r>
                      <a:r>
                        <a:rPr lang="en-GB" sz="1600" b="0" kern="1200" cap="none" spc="0" dirty="0" err="1">
                          <a:solidFill>
                            <a:srgbClr val="0C1BED"/>
                          </a:solidFill>
                          <a:effectLst/>
                          <a:latin typeface="Times New Roman" panose="02020603050405020304" pitchFamily="18" charset="0"/>
                          <a:ea typeface="+mn-ea"/>
                          <a:cs typeface="Times New Roman" panose="02020603050405020304" pitchFamily="18" charset="0"/>
                        </a:rPr>
                        <a:t>với</a:t>
                      </a:r>
                      <a:r>
                        <a:rPr lang="en-GB" sz="1600" b="0" kern="1200" cap="none" spc="0" dirty="0">
                          <a:solidFill>
                            <a:srgbClr val="0C1BED"/>
                          </a:solidFill>
                          <a:effectLst/>
                          <a:latin typeface="Times New Roman" panose="02020603050405020304" pitchFamily="18" charset="0"/>
                          <a:ea typeface="+mn-ea"/>
                          <a:cs typeface="Times New Roman" panose="02020603050405020304" pitchFamily="18" charset="0"/>
                        </a:rPr>
                        <a:t> HS; </a:t>
                      </a:r>
                      <a:r>
                        <a:rPr lang="vi-VN" sz="1600" b="0" kern="1200" cap="none" spc="0" dirty="0">
                          <a:solidFill>
                            <a:srgbClr val="0C1BED"/>
                          </a:solidFill>
                          <a:effectLst/>
                          <a:latin typeface="Times New Roman" panose="02020603050405020304" pitchFamily="18" charset="0"/>
                          <a:ea typeface="+mn-ea"/>
                          <a:cs typeface="Times New Roman" panose="02020603050405020304" pitchFamily="18" charset="0"/>
                        </a:rPr>
                        <a:t>khám phá công nghệ, khám phá khoa học</a:t>
                      </a:r>
                      <a:r>
                        <a:rPr lang="en-US" sz="1600" b="0" kern="1200" cap="none" spc="0" dirty="0">
                          <a:solidFill>
                            <a:srgbClr val="0C1BED"/>
                          </a:solidFill>
                          <a:effectLst/>
                          <a:latin typeface="Times New Roman" panose="02020603050405020304" pitchFamily="18" charset="0"/>
                          <a:ea typeface="+mn-ea"/>
                          <a:cs typeface="Times New Roman" panose="02020603050405020304" pitchFamily="18" charset="0"/>
                        </a:rPr>
                        <a:t>, </a:t>
                      </a:r>
                      <a:r>
                        <a:rPr lang="en-US" sz="1600" b="0" kern="1200" cap="none" spc="0" dirty="0" err="1">
                          <a:solidFill>
                            <a:srgbClr val="0C1BED"/>
                          </a:solidFill>
                          <a:effectLst/>
                          <a:latin typeface="Times New Roman" panose="02020603050405020304" pitchFamily="18" charset="0"/>
                          <a:ea typeface="+mn-ea"/>
                          <a:cs typeface="Times New Roman" panose="02020603050405020304" pitchFamily="18" charset="0"/>
                        </a:rPr>
                        <a:t>góp</a:t>
                      </a:r>
                      <a:r>
                        <a:rPr lang="en-US" sz="1600" b="0" kern="1200" cap="none" spc="0" dirty="0">
                          <a:solidFill>
                            <a:srgbClr val="0C1BED"/>
                          </a:solidFill>
                          <a:effectLst/>
                          <a:latin typeface="Times New Roman" panose="02020603050405020304" pitchFamily="18" charset="0"/>
                          <a:ea typeface="+mn-ea"/>
                          <a:cs typeface="Times New Roman" panose="02020603050405020304" pitchFamily="18" charset="0"/>
                        </a:rPr>
                        <a:t> </a:t>
                      </a:r>
                      <a:r>
                        <a:rPr lang="en-US" sz="1600" b="0" kern="1200" cap="none" spc="0" dirty="0" err="1">
                          <a:solidFill>
                            <a:srgbClr val="0C1BED"/>
                          </a:solidFill>
                          <a:effectLst/>
                          <a:latin typeface="Times New Roman" panose="02020603050405020304" pitchFamily="18" charset="0"/>
                          <a:ea typeface="+mn-ea"/>
                          <a:cs typeface="Times New Roman" panose="02020603050405020304" pitchFamily="18" charset="0"/>
                        </a:rPr>
                        <a:t>phần</a:t>
                      </a:r>
                      <a:r>
                        <a:rPr lang="en-US" sz="1600" b="0" kern="1200" cap="none" spc="0" dirty="0">
                          <a:solidFill>
                            <a:srgbClr val="0C1BED"/>
                          </a:solidFill>
                          <a:effectLst/>
                          <a:latin typeface="Times New Roman" panose="02020603050405020304" pitchFamily="18" charset="0"/>
                          <a:ea typeface="+mn-ea"/>
                          <a:cs typeface="Times New Roman" panose="02020603050405020304" pitchFamily="18" charset="0"/>
                        </a:rPr>
                        <a:t> </a:t>
                      </a:r>
                      <a:r>
                        <a:rPr lang="en-US" sz="1600" b="0" kern="1200" cap="none" spc="0" dirty="0" err="1">
                          <a:solidFill>
                            <a:srgbClr val="0C1BED"/>
                          </a:solidFill>
                          <a:effectLst/>
                          <a:latin typeface="Times New Roman" panose="02020603050405020304" pitchFamily="18" charset="0"/>
                          <a:ea typeface="+mn-ea"/>
                          <a:cs typeface="Times New Roman" panose="02020603050405020304" pitchFamily="18" charset="0"/>
                        </a:rPr>
                        <a:t>hình</a:t>
                      </a:r>
                      <a:r>
                        <a:rPr lang="en-US" sz="1600" b="0" kern="1200" cap="none" spc="0" dirty="0">
                          <a:solidFill>
                            <a:srgbClr val="0C1BED"/>
                          </a:solidFill>
                          <a:effectLst/>
                          <a:latin typeface="Times New Roman" panose="02020603050405020304" pitchFamily="18" charset="0"/>
                          <a:ea typeface="+mn-ea"/>
                          <a:cs typeface="Times New Roman" panose="02020603050405020304" pitchFamily="18" charset="0"/>
                        </a:rPr>
                        <a:t> </a:t>
                      </a:r>
                      <a:r>
                        <a:rPr lang="en-US" sz="1600" b="0" kern="1200" cap="none" spc="0" dirty="0" err="1">
                          <a:solidFill>
                            <a:srgbClr val="0C1BED"/>
                          </a:solidFill>
                          <a:effectLst/>
                          <a:latin typeface="Times New Roman" panose="02020603050405020304" pitchFamily="18" charset="0"/>
                          <a:ea typeface="+mn-ea"/>
                          <a:cs typeface="Times New Roman" panose="02020603050405020304" pitchFamily="18" charset="0"/>
                        </a:rPr>
                        <a:t>thành</a:t>
                      </a:r>
                      <a:r>
                        <a:rPr lang="en-US" sz="1600" b="0" kern="1200" cap="none" spc="0" dirty="0">
                          <a:solidFill>
                            <a:srgbClr val="0C1BED"/>
                          </a:solidFill>
                          <a:effectLst/>
                          <a:latin typeface="Times New Roman" panose="02020603050405020304" pitchFamily="18" charset="0"/>
                          <a:ea typeface="+mn-ea"/>
                          <a:cs typeface="Times New Roman" panose="02020603050405020304" pitchFamily="18" charset="0"/>
                        </a:rPr>
                        <a:t> </a:t>
                      </a:r>
                      <a:r>
                        <a:rPr lang="en-US" sz="1600" b="0" kern="1200" cap="none" spc="0" dirty="0" err="1">
                          <a:solidFill>
                            <a:srgbClr val="0C1BED"/>
                          </a:solidFill>
                          <a:effectLst/>
                          <a:latin typeface="Times New Roman" panose="02020603050405020304" pitchFamily="18" charset="0"/>
                          <a:ea typeface="+mn-ea"/>
                          <a:cs typeface="Times New Roman" panose="02020603050405020304" pitchFamily="18" charset="0"/>
                        </a:rPr>
                        <a:t>năng</a:t>
                      </a:r>
                      <a:r>
                        <a:rPr lang="en-US" sz="1600" b="0" kern="1200" cap="none" spc="0" dirty="0">
                          <a:solidFill>
                            <a:srgbClr val="0C1BED"/>
                          </a:solidFill>
                          <a:effectLst/>
                          <a:latin typeface="Times New Roman" panose="02020603050405020304" pitchFamily="18" charset="0"/>
                          <a:ea typeface="+mn-ea"/>
                          <a:cs typeface="Times New Roman" panose="02020603050405020304" pitchFamily="18" charset="0"/>
                        </a:rPr>
                        <a:t> </a:t>
                      </a:r>
                      <a:r>
                        <a:rPr lang="en-US" sz="1600" b="0" kern="1200" cap="none" spc="0" dirty="0" err="1">
                          <a:solidFill>
                            <a:srgbClr val="0C1BED"/>
                          </a:solidFill>
                          <a:effectLst/>
                          <a:latin typeface="Times New Roman" panose="02020603050405020304" pitchFamily="18" charset="0"/>
                          <a:ea typeface="+mn-ea"/>
                          <a:cs typeface="Times New Roman" panose="02020603050405020304" pitchFamily="18" charset="0"/>
                        </a:rPr>
                        <a:t>lực</a:t>
                      </a:r>
                      <a:r>
                        <a:rPr lang="en-US" sz="1600" b="0" kern="1200" cap="none" spc="0" dirty="0">
                          <a:solidFill>
                            <a:srgbClr val="0C1BED"/>
                          </a:solidFill>
                          <a:effectLst/>
                          <a:latin typeface="Times New Roman" panose="02020603050405020304" pitchFamily="18" charset="0"/>
                          <a:ea typeface="+mn-ea"/>
                          <a:cs typeface="Times New Roman" panose="02020603050405020304" pitchFamily="18" charset="0"/>
                        </a:rPr>
                        <a:t> </a:t>
                      </a:r>
                      <a:r>
                        <a:rPr lang="en-US" sz="1600" b="0" kern="1200" cap="none" spc="0" dirty="0" err="1">
                          <a:solidFill>
                            <a:srgbClr val="0C1BED"/>
                          </a:solidFill>
                          <a:effectLst/>
                          <a:latin typeface="Times New Roman" panose="02020603050405020304" pitchFamily="18" charset="0"/>
                          <a:ea typeface="+mn-ea"/>
                          <a:cs typeface="Times New Roman" panose="02020603050405020304" pitchFamily="18" charset="0"/>
                        </a:rPr>
                        <a:t>đặc</a:t>
                      </a:r>
                      <a:r>
                        <a:rPr lang="en-US" sz="1600" b="0" kern="1200" cap="none" spc="0" dirty="0">
                          <a:solidFill>
                            <a:srgbClr val="0C1BED"/>
                          </a:solidFill>
                          <a:effectLst/>
                          <a:latin typeface="Times New Roman" panose="02020603050405020304" pitchFamily="18" charset="0"/>
                          <a:ea typeface="+mn-ea"/>
                          <a:cs typeface="Times New Roman" panose="02020603050405020304" pitchFamily="18" charset="0"/>
                        </a:rPr>
                        <a:t> </a:t>
                      </a:r>
                      <a:r>
                        <a:rPr lang="en-US" sz="1600" b="0" kern="1200" cap="none" spc="0" dirty="0" err="1">
                          <a:solidFill>
                            <a:srgbClr val="0C1BED"/>
                          </a:solidFill>
                          <a:effectLst/>
                          <a:latin typeface="Times New Roman" panose="02020603050405020304" pitchFamily="18" charset="0"/>
                          <a:ea typeface="+mn-ea"/>
                          <a:cs typeface="Times New Roman" panose="02020603050405020304" pitchFamily="18" charset="0"/>
                        </a:rPr>
                        <a:t>thù</a:t>
                      </a:r>
                      <a:r>
                        <a:rPr lang="en-US" sz="1600" b="0" kern="1200" cap="none" spc="0" dirty="0">
                          <a:solidFill>
                            <a:srgbClr val="0C1BED"/>
                          </a:solidFill>
                          <a:effectLst/>
                          <a:latin typeface="Times New Roman" panose="02020603050405020304" pitchFamily="18" charset="0"/>
                          <a:ea typeface="+mn-ea"/>
                          <a:cs typeface="Times New Roman" panose="02020603050405020304" pitchFamily="18" charset="0"/>
                        </a:rPr>
                        <a:t>.</a:t>
                      </a:r>
                    </a:p>
                  </a:txBody>
                  <a:tcPr marL="63500" marR="63500" marT="63500" marB="63500" anchor="ctr"/>
                </a:tc>
                <a:extLst>
                  <a:ext uri="{0D108BD9-81ED-4DB2-BD59-A6C34878D82A}">
                    <a16:rowId xmlns:a16="http://schemas.microsoft.com/office/drawing/2014/main" val="851324076"/>
                  </a:ext>
                </a:extLst>
              </a:tr>
              <a:tr h="860404">
                <a:tc>
                  <a:txBody>
                    <a:bodyPr/>
                    <a:lstStyle/>
                    <a:p>
                      <a:pPr algn="ctr">
                        <a:lnSpc>
                          <a:spcPct val="120000"/>
                        </a:lnSpc>
                        <a:spcBef>
                          <a:spcPts val="0"/>
                        </a:spcBef>
                      </a:pPr>
                      <a:r>
                        <a:rPr lang="en-US" sz="2000" dirty="0" err="1">
                          <a:solidFill>
                            <a:srgbClr val="FF0000"/>
                          </a:solidFill>
                          <a:effectLst/>
                          <a:highlight>
                            <a:srgbClr val="FFFF00"/>
                          </a:highlight>
                          <a:latin typeface="Times New Roman" panose="02020603050405020304" pitchFamily="18" charset="0"/>
                          <a:cs typeface="Times New Roman" panose="02020603050405020304" pitchFamily="18" charset="0"/>
                        </a:rPr>
                        <a:t>Cách</a:t>
                      </a:r>
                      <a:r>
                        <a:rPr lang="en-US" sz="2000" dirty="0">
                          <a:solidFill>
                            <a:srgbClr val="FF0000"/>
                          </a:solidFill>
                          <a:effectLst/>
                          <a:highlight>
                            <a:srgbClr val="FFFF00"/>
                          </a:highlight>
                          <a:latin typeface="Times New Roman" panose="02020603050405020304" pitchFamily="18" charset="0"/>
                          <a:cs typeface="Times New Roman" panose="02020603050405020304" pitchFamily="18" charset="0"/>
                        </a:rPr>
                        <a:t> XD</a:t>
                      </a:r>
                      <a:endParaRPr lang="vi-VN" sz="2000" dirty="0">
                        <a:solidFill>
                          <a:srgbClr val="FF0000"/>
                        </a:solidFill>
                        <a:effectLst/>
                        <a:highlight>
                          <a:srgbClr val="FFFF00"/>
                        </a:highlight>
                        <a:latin typeface="Times New Roman" panose="02020603050405020304" pitchFamily="18" charset="0"/>
                        <a:cs typeface="Times New Roman" panose="02020603050405020304" pitchFamily="18" charset="0"/>
                      </a:endParaRPr>
                    </a:p>
                  </a:txBody>
                  <a:tcPr marL="63500" marR="63500" marT="63500" marB="63500" anchor="ctr" anchorCtr="1"/>
                </a:tc>
                <a:tc gridSpan="3">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dirty="0">
                          <a:solidFill>
                            <a:srgbClr val="FF0000"/>
                          </a:solidFill>
                          <a:effectLst/>
                          <a:highlight>
                            <a:srgbClr val="FFFF00"/>
                          </a:highlight>
                          <a:latin typeface="Times New Roman" panose="02020603050405020304" pitchFamily="18" charset="0"/>
                          <a:cs typeface="Times New Roman" panose="02020603050405020304" pitchFamily="18" charset="0"/>
                        </a:rPr>
                        <a:t>CHÚNG TA CÙNG SUY NGHỈ VÀ TRIỂN KHAI TH</a:t>
                      </a:r>
                      <a:r>
                        <a:rPr lang="en-US" sz="2000" b="1" dirty="0">
                          <a:solidFill>
                            <a:srgbClr val="FF0000"/>
                          </a:solidFill>
                          <a:effectLst/>
                          <a:highlight>
                            <a:srgbClr val="FFFF00"/>
                          </a:highlight>
                          <a:latin typeface="Times New Roman" panose="02020603050405020304" pitchFamily="18" charset="0"/>
                          <a:cs typeface="Times New Roman" panose="02020603050405020304" pitchFamily="18" charset="0"/>
                        </a:rPr>
                        <a:t>ỰC HIỆN SAU TẬP HUẤN</a:t>
                      </a:r>
                      <a:endParaRPr lang="en-GB" sz="2000" b="1" dirty="0">
                        <a:solidFill>
                          <a:srgbClr val="FF0000"/>
                        </a:solidFill>
                        <a:effectLst/>
                        <a:highlight>
                          <a:srgbClr val="FFFF00"/>
                        </a:highlight>
                        <a:latin typeface="Times New Roman" panose="02020603050405020304" pitchFamily="18" charset="0"/>
                        <a:cs typeface="Times New Roman" panose="02020603050405020304" pitchFamily="18" charset="0"/>
                      </a:endParaRPr>
                    </a:p>
                  </a:txBody>
                  <a:tcPr marL="63500" marR="63500" marT="63500" marB="63500" anchor="ctr"/>
                </a:tc>
                <a:tc hMerge="1">
                  <a:txBody>
                    <a:bodyPr/>
                    <a:lstStyle/>
                    <a:p>
                      <a:pPr algn="just">
                        <a:lnSpc>
                          <a:spcPct val="120000"/>
                        </a:lnSpc>
                        <a:spcBef>
                          <a:spcPts val="0"/>
                        </a:spcBef>
                      </a:pPr>
                      <a:endParaRPr lang="vi-VN" sz="1600" b="0" kern="1200" cap="none" spc="0" dirty="0">
                        <a:solidFill>
                          <a:srgbClr val="0C1BED"/>
                        </a:solidFill>
                        <a:effectLst/>
                        <a:latin typeface="Times New Roman" panose="02020603050405020304" pitchFamily="18" charset="0"/>
                        <a:ea typeface="+mn-ea"/>
                        <a:cs typeface="Times New Roman" panose="02020603050405020304" pitchFamily="18" charset="0"/>
                      </a:endParaRPr>
                    </a:p>
                  </a:txBody>
                  <a:tcPr marL="63500" marR="63500" marT="63500" marB="63500" anchor="ctr"/>
                </a:tc>
                <a:tc hMerge="1">
                  <a:txBody>
                    <a:bodyPr/>
                    <a:lstStyle/>
                    <a:p>
                      <a:pPr marL="342900" lvl="0" indent="-342900" algn="just">
                        <a:lnSpc>
                          <a:spcPct val="130000"/>
                        </a:lnSpc>
                        <a:spcBef>
                          <a:spcPts val="600"/>
                        </a:spcBef>
                        <a:buFontTx/>
                        <a:buChar char="-"/>
                      </a:pPr>
                      <a:endParaRPr lang="en-US" sz="1600" b="0" kern="1200" cap="none" spc="0" dirty="0">
                        <a:solidFill>
                          <a:srgbClr val="0C1BED"/>
                        </a:solidFill>
                        <a:effectLst/>
                        <a:latin typeface="Times New Roman" panose="02020603050405020304" pitchFamily="18" charset="0"/>
                        <a:ea typeface="+mn-ea"/>
                        <a:cs typeface="Times New Roman" panose="02020603050405020304" pitchFamily="18" charset="0"/>
                      </a:endParaRPr>
                    </a:p>
                  </a:txBody>
                  <a:tcPr marL="63500" marR="63500" marT="63500" marB="63500" anchor="ctr"/>
                </a:tc>
                <a:extLst>
                  <a:ext uri="{0D108BD9-81ED-4DB2-BD59-A6C34878D82A}">
                    <a16:rowId xmlns:a16="http://schemas.microsoft.com/office/drawing/2014/main" val="134742837"/>
                  </a:ext>
                </a:extLst>
              </a:tr>
            </a:tbl>
          </a:graphicData>
        </a:graphic>
      </p:graphicFrame>
    </p:spTree>
    <p:extLst>
      <p:ext uri="{BB962C8B-B14F-4D97-AF65-F5344CB8AC3E}">
        <p14:creationId xmlns:p14="http://schemas.microsoft.com/office/powerpoint/2010/main" val="859982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7811" y="2267827"/>
            <a:ext cx="9463789" cy="694745"/>
            <a:chOff x="0" y="0"/>
            <a:chExt cx="8303940" cy="609600"/>
          </a:xfrm>
        </p:grpSpPr>
        <p:sp>
          <p:nvSpPr>
            <p:cNvPr id="3" name="Freeform 3"/>
            <p:cNvSpPr/>
            <p:nvPr/>
          </p:nvSpPr>
          <p:spPr>
            <a:xfrm>
              <a:off x="0" y="0"/>
              <a:ext cx="8303940" cy="609600"/>
            </a:xfrm>
            <a:custGeom>
              <a:avLst/>
              <a:gdLst/>
              <a:ahLst/>
              <a:cxnLst/>
              <a:rect l="l" t="t" r="r" b="b"/>
              <a:pathLst>
                <a:path w="8303940" h="609600">
                  <a:moveTo>
                    <a:pt x="8100740" y="0"/>
                  </a:moveTo>
                  <a:lnTo>
                    <a:pt x="0" y="0"/>
                  </a:lnTo>
                  <a:lnTo>
                    <a:pt x="203200" y="609600"/>
                  </a:lnTo>
                  <a:lnTo>
                    <a:pt x="8303940" y="609600"/>
                  </a:lnTo>
                  <a:lnTo>
                    <a:pt x="8100740" y="0"/>
                  </a:lnTo>
                  <a:close/>
                </a:path>
              </a:pathLst>
            </a:custGeom>
            <a:solidFill>
              <a:srgbClr val="9B0000"/>
            </a:solidFill>
          </p:spPr>
        </p:sp>
        <p:sp>
          <p:nvSpPr>
            <p:cNvPr id="4" name="TextBox 4"/>
            <p:cNvSpPr txBox="1"/>
            <p:nvPr/>
          </p:nvSpPr>
          <p:spPr>
            <a:xfrm>
              <a:off x="101600" y="-57150"/>
              <a:ext cx="609600" cy="666750"/>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1360481" y="2011650"/>
            <a:ext cx="1103896" cy="110389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B0000"/>
            </a:solidFill>
          </p:spPr>
        </p:sp>
        <p:sp>
          <p:nvSpPr>
            <p:cNvPr id="7" name="TextBox 7"/>
            <p:cNvSpPr txBox="1"/>
            <p:nvPr/>
          </p:nvSpPr>
          <p:spPr>
            <a:xfrm>
              <a:off x="76200" y="19050"/>
              <a:ext cx="660400" cy="717550"/>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a:off x="1907811" y="3460623"/>
            <a:ext cx="9463789" cy="694745"/>
            <a:chOff x="0" y="0"/>
            <a:chExt cx="8303940" cy="609600"/>
          </a:xfrm>
        </p:grpSpPr>
        <p:sp>
          <p:nvSpPr>
            <p:cNvPr id="9" name="Freeform 9"/>
            <p:cNvSpPr/>
            <p:nvPr/>
          </p:nvSpPr>
          <p:spPr>
            <a:xfrm>
              <a:off x="0" y="0"/>
              <a:ext cx="8303940" cy="609600"/>
            </a:xfrm>
            <a:custGeom>
              <a:avLst/>
              <a:gdLst/>
              <a:ahLst/>
              <a:cxnLst/>
              <a:rect l="l" t="t" r="r" b="b"/>
              <a:pathLst>
                <a:path w="8303940" h="609600">
                  <a:moveTo>
                    <a:pt x="8100740" y="0"/>
                  </a:moveTo>
                  <a:lnTo>
                    <a:pt x="0" y="0"/>
                  </a:lnTo>
                  <a:lnTo>
                    <a:pt x="203200" y="609600"/>
                  </a:lnTo>
                  <a:lnTo>
                    <a:pt x="8303940" y="609600"/>
                  </a:lnTo>
                  <a:lnTo>
                    <a:pt x="8100740" y="0"/>
                  </a:lnTo>
                  <a:close/>
                </a:path>
              </a:pathLst>
            </a:custGeom>
            <a:solidFill>
              <a:srgbClr val="9B0000"/>
            </a:solidFill>
          </p:spPr>
        </p:sp>
        <p:sp>
          <p:nvSpPr>
            <p:cNvPr id="10" name="TextBox 10"/>
            <p:cNvSpPr txBox="1"/>
            <p:nvPr/>
          </p:nvSpPr>
          <p:spPr>
            <a:xfrm>
              <a:off x="101600" y="-57150"/>
              <a:ext cx="609600" cy="666750"/>
            </a:xfrm>
            <a:prstGeom prst="rect">
              <a:avLst/>
            </a:prstGeom>
          </p:spPr>
          <p:txBody>
            <a:bodyPr lIns="33867" tIns="33867" rIns="33867" bIns="33867" rtlCol="0" anchor="ctr"/>
            <a:lstStyle/>
            <a:p>
              <a:pPr algn="ctr">
                <a:lnSpc>
                  <a:spcPts val="1773"/>
                </a:lnSpc>
              </a:pPr>
              <a:endParaRPr sz="1200"/>
            </a:p>
          </p:txBody>
        </p:sp>
      </p:grpSp>
      <p:grpSp>
        <p:nvGrpSpPr>
          <p:cNvPr id="11" name="Group 11"/>
          <p:cNvGrpSpPr/>
          <p:nvPr/>
        </p:nvGrpSpPr>
        <p:grpSpPr>
          <a:xfrm>
            <a:off x="1355863" y="3259865"/>
            <a:ext cx="1103896" cy="1103896"/>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B0000"/>
            </a:solidFill>
          </p:spPr>
        </p:sp>
        <p:sp>
          <p:nvSpPr>
            <p:cNvPr id="13" name="TextBox 13"/>
            <p:cNvSpPr txBox="1"/>
            <p:nvPr/>
          </p:nvSpPr>
          <p:spPr>
            <a:xfrm>
              <a:off x="76200" y="19050"/>
              <a:ext cx="660400" cy="717550"/>
            </a:xfrm>
            <a:prstGeom prst="rect">
              <a:avLst/>
            </a:prstGeom>
          </p:spPr>
          <p:txBody>
            <a:bodyPr lIns="33867" tIns="33867" rIns="33867" bIns="33867" rtlCol="0" anchor="ctr"/>
            <a:lstStyle/>
            <a:p>
              <a:pPr algn="ctr">
                <a:lnSpc>
                  <a:spcPts val="1773"/>
                </a:lnSpc>
              </a:pPr>
              <a:endParaRPr sz="1200"/>
            </a:p>
          </p:txBody>
        </p:sp>
      </p:grpSp>
      <p:grpSp>
        <p:nvGrpSpPr>
          <p:cNvPr id="14" name="Group 14"/>
          <p:cNvGrpSpPr/>
          <p:nvPr/>
        </p:nvGrpSpPr>
        <p:grpSpPr>
          <a:xfrm>
            <a:off x="1907811" y="4653419"/>
            <a:ext cx="9463789" cy="694745"/>
            <a:chOff x="0" y="0"/>
            <a:chExt cx="8303940" cy="609600"/>
          </a:xfrm>
        </p:grpSpPr>
        <p:sp>
          <p:nvSpPr>
            <p:cNvPr id="15" name="Freeform 15"/>
            <p:cNvSpPr/>
            <p:nvPr/>
          </p:nvSpPr>
          <p:spPr>
            <a:xfrm>
              <a:off x="0" y="0"/>
              <a:ext cx="8303940" cy="609600"/>
            </a:xfrm>
            <a:custGeom>
              <a:avLst/>
              <a:gdLst/>
              <a:ahLst/>
              <a:cxnLst/>
              <a:rect l="l" t="t" r="r" b="b"/>
              <a:pathLst>
                <a:path w="8303940" h="609600">
                  <a:moveTo>
                    <a:pt x="8100740" y="0"/>
                  </a:moveTo>
                  <a:lnTo>
                    <a:pt x="0" y="0"/>
                  </a:lnTo>
                  <a:lnTo>
                    <a:pt x="203200" y="609600"/>
                  </a:lnTo>
                  <a:lnTo>
                    <a:pt x="8303940" y="609600"/>
                  </a:lnTo>
                  <a:lnTo>
                    <a:pt x="8100740" y="0"/>
                  </a:lnTo>
                  <a:close/>
                </a:path>
              </a:pathLst>
            </a:custGeom>
            <a:solidFill>
              <a:srgbClr val="9B0000"/>
            </a:solidFill>
          </p:spPr>
        </p:sp>
        <p:sp>
          <p:nvSpPr>
            <p:cNvPr id="16" name="TextBox 16"/>
            <p:cNvSpPr txBox="1"/>
            <p:nvPr/>
          </p:nvSpPr>
          <p:spPr>
            <a:xfrm>
              <a:off x="101600" y="-57150"/>
              <a:ext cx="609600" cy="666750"/>
            </a:xfrm>
            <a:prstGeom prst="rect">
              <a:avLst/>
            </a:prstGeom>
          </p:spPr>
          <p:txBody>
            <a:bodyPr lIns="33867" tIns="33867" rIns="33867" bIns="33867" rtlCol="0" anchor="ctr"/>
            <a:lstStyle/>
            <a:p>
              <a:pPr algn="ctr">
                <a:lnSpc>
                  <a:spcPts val="1773"/>
                </a:lnSpc>
              </a:pPr>
              <a:endParaRPr sz="1200"/>
            </a:p>
          </p:txBody>
        </p:sp>
      </p:grpSp>
      <p:grpSp>
        <p:nvGrpSpPr>
          <p:cNvPr id="17" name="Group 17"/>
          <p:cNvGrpSpPr/>
          <p:nvPr/>
        </p:nvGrpSpPr>
        <p:grpSpPr>
          <a:xfrm>
            <a:off x="1355863" y="4452661"/>
            <a:ext cx="1103896" cy="1103896"/>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B0000"/>
            </a:solidFill>
          </p:spPr>
        </p:sp>
        <p:sp>
          <p:nvSpPr>
            <p:cNvPr id="19" name="TextBox 19"/>
            <p:cNvSpPr txBox="1"/>
            <p:nvPr/>
          </p:nvSpPr>
          <p:spPr>
            <a:xfrm>
              <a:off x="76200" y="19050"/>
              <a:ext cx="660400" cy="717550"/>
            </a:xfrm>
            <a:prstGeom prst="rect">
              <a:avLst/>
            </a:prstGeom>
          </p:spPr>
          <p:txBody>
            <a:bodyPr lIns="33867" tIns="33867" rIns="33867" bIns="33867" rtlCol="0" anchor="ctr"/>
            <a:lstStyle/>
            <a:p>
              <a:pPr algn="ctr">
                <a:lnSpc>
                  <a:spcPts val="1773"/>
                </a:lnSpc>
              </a:pPr>
              <a:endParaRPr sz="1200"/>
            </a:p>
          </p:txBody>
        </p:sp>
      </p:grpSp>
      <p:grpSp>
        <p:nvGrpSpPr>
          <p:cNvPr id="20" name="Group 20"/>
          <p:cNvGrpSpPr/>
          <p:nvPr/>
        </p:nvGrpSpPr>
        <p:grpSpPr>
          <a:xfrm>
            <a:off x="1907811" y="5843040"/>
            <a:ext cx="9463789" cy="694745"/>
            <a:chOff x="0" y="0"/>
            <a:chExt cx="8303940" cy="609600"/>
          </a:xfrm>
        </p:grpSpPr>
        <p:sp>
          <p:nvSpPr>
            <p:cNvPr id="21" name="Freeform 21"/>
            <p:cNvSpPr/>
            <p:nvPr/>
          </p:nvSpPr>
          <p:spPr>
            <a:xfrm>
              <a:off x="0" y="0"/>
              <a:ext cx="8303940" cy="609600"/>
            </a:xfrm>
            <a:custGeom>
              <a:avLst/>
              <a:gdLst/>
              <a:ahLst/>
              <a:cxnLst/>
              <a:rect l="l" t="t" r="r" b="b"/>
              <a:pathLst>
                <a:path w="8303940" h="609600">
                  <a:moveTo>
                    <a:pt x="8100740" y="0"/>
                  </a:moveTo>
                  <a:lnTo>
                    <a:pt x="0" y="0"/>
                  </a:lnTo>
                  <a:lnTo>
                    <a:pt x="203200" y="609600"/>
                  </a:lnTo>
                  <a:lnTo>
                    <a:pt x="8303940" y="609600"/>
                  </a:lnTo>
                  <a:lnTo>
                    <a:pt x="8100740" y="0"/>
                  </a:lnTo>
                  <a:close/>
                </a:path>
              </a:pathLst>
            </a:custGeom>
            <a:solidFill>
              <a:srgbClr val="9B0000"/>
            </a:solidFill>
          </p:spPr>
        </p:sp>
        <p:sp>
          <p:nvSpPr>
            <p:cNvPr id="22" name="TextBox 22"/>
            <p:cNvSpPr txBox="1"/>
            <p:nvPr/>
          </p:nvSpPr>
          <p:spPr>
            <a:xfrm>
              <a:off x="101600" y="-57150"/>
              <a:ext cx="609600" cy="666750"/>
            </a:xfrm>
            <a:prstGeom prst="rect">
              <a:avLst/>
            </a:prstGeom>
          </p:spPr>
          <p:txBody>
            <a:bodyPr lIns="33867" tIns="33867" rIns="33867" bIns="33867" rtlCol="0" anchor="ctr"/>
            <a:lstStyle/>
            <a:p>
              <a:pPr algn="ctr">
                <a:lnSpc>
                  <a:spcPts val="1773"/>
                </a:lnSpc>
              </a:pPr>
              <a:endParaRPr sz="1200"/>
            </a:p>
          </p:txBody>
        </p:sp>
      </p:grpSp>
      <p:grpSp>
        <p:nvGrpSpPr>
          <p:cNvPr id="23" name="Group 23"/>
          <p:cNvGrpSpPr/>
          <p:nvPr/>
        </p:nvGrpSpPr>
        <p:grpSpPr>
          <a:xfrm>
            <a:off x="1355863" y="5642283"/>
            <a:ext cx="1103896" cy="1103896"/>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B0000"/>
            </a:solidFill>
          </p:spPr>
        </p:sp>
        <p:sp>
          <p:nvSpPr>
            <p:cNvPr id="25" name="TextBox 25"/>
            <p:cNvSpPr txBox="1"/>
            <p:nvPr/>
          </p:nvSpPr>
          <p:spPr>
            <a:xfrm>
              <a:off x="76200" y="19050"/>
              <a:ext cx="660400" cy="717550"/>
            </a:xfrm>
            <a:prstGeom prst="rect">
              <a:avLst/>
            </a:prstGeom>
          </p:spPr>
          <p:txBody>
            <a:bodyPr lIns="33867" tIns="33867" rIns="33867" bIns="33867" rtlCol="0" anchor="ctr"/>
            <a:lstStyle/>
            <a:p>
              <a:pPr algn="ctr">
                <a:lnSpc>
                  <a:spcPts val="1773"/>
                </a:lnSpc>
              </a:pPr>
              <a:endParaRPr sz="1200"/>
            </a:p>
          </p:txBody>
        </p:sp>
      </p:grpSp>
      <p:pic>
        <p:nvPicPr>
          <p:cNvPr id="26"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2124" y="2267827"/>
            <a:ext cx="531375" cy="680159"/>
          </a:xfrm>
          <a:prstGeom prst="rect">
            <a:avLst/>
          </a:prstGeom>
        </p:spPr>
      </p:pic>
      <p:pic>
        <p:nvPicPr>
          <p:cNvPr id="27"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3607" y="3420897"/>
            <a:ext cx="549891" cy="781835"/>
          </a:xfrm>
          <a:prstGeom prst="rect">
            <a:avLst/>
          </a:prstGeom>
        </p:spPr>
      </p:pic>
      <p:pic>
        <p:nvPicPr>
          <p:cNvPr id="28" name="Picture 2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5234" y="4682592"/>
            <a:ext cx="647210" cy="647210"/>
          </a:xfrm>
          <a:prstGeom prst="rect">
            <a:avLst/>
          </a:prstGeom>
        </p:spPr>
      </p:pic>
      <p:pic>
        <p:nvPicPr>
          <p:cNvPr id="29"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8979" y="5851833"/>
            <a:ext cx="487379" cy="724728"/>
          </a:xfrm>
          <a:prstGeom prst="rect">
            <a:avLst/>
          </a:prstGeom>
        </p:spPr>
      </p:pic>
      <p:pic>
        <p:nvPicPr>
          <p:cNvPr id="30" name="Picture 3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94552" y="236628"/>
            <a:ext cx="530017" cy="530017"/>
          </a:xfrm>
          <a:prstGeom prst="rect">
            <a:avLst/>
          </a:prstGeom>
        </p:spPr>
      </p:pic>
      <p:sp>
        <p:nvSpPr>
          <p:cNvPr id="31" name="TextBox 31"/>
          <p:cNvSpPr txBox="1"/>
          <p:nvPr/>
        </p:nvSpPr>
        <p:spPr>
          <a:xfrm>
            <a:off x="1808777" y="347464"/>
            <a:ext cx="9180017" cy="474489"/>
          </a:xfrm>
          <a:prstGeom prst="rect">
            <a:avLst/>
          </a:prstGeom>
        </p:spPr>
        <p:txBody>
          <a:bodyPr lIns="0" tIns="0" rIns="0" bIns="0" rtlCol="0" anchor="t">
            <a:spAutoFit/>
          </a:bodyPr>
          <a:lstStyle/>
          <a:p>
            <a:pPr algn="ctr">
              <a:lnSpc>
                <a:spcPts val="3682"/>
              </a:lnSpc>
            </a:pPr>
            <a:r>
              <a:rPr lang="en-US" sz="3600" b="1" dirty="0">
                <a:solidFill>
                  <a:srgbClr val="FF0000"/>
                </a:solidFill>
                <a:latin typeface="Montaser Arabic semiBold Bold"/>
              </a:rPr>
              <a:t>CÁC VĂN BẢN CHỈ ĐẠO CỦA BỘ GDĐT</a:t>
            </a:r>
          </a:p>
        </p:txBody>
      </p:sp>
      <p:sp>
        <p:nvSpPr>
          <p:cNvPr id="32" name="TextBox 32"/>
          <p:cNvSpPr txBox="1"/>
          <p:nvPr/>
        </p:nvSpPr>
        <p:spPr>
          <a:xfrm>
            <a:off x="2501887" y="2416649"/>
            <a:ext cx="8754831" cy="461665"/>
          </a:xfrm>
          <a:prstGeom prst="rect">
            <a:avLst/>
          </a:prstGeom>
        </p:spPr>
        <p:txBody>
          <a:bodyPr lIns="0" tIns="0" rIns="0" bIns="0" rtlCol="0" anchor="t">
            <a:spAutoFit/>
          </a:bodyPr>
          <a:lstStyle/>
          <a:p>
            <a:pPr>
              <a:lnSpc>
                <a:spcPts val="1847"/>
              </a:lnSpc>
            </a:pPr>
            <a:r>
              <a:rPr lang="en-US" sz="1539" dirty="0" err="1">
                <a:solidFill>
                  <a:srgbClr val="F7F8F9"/>
                </a:solidFill>
                <a:latin typeface="Montaser Arabic semiBold"/>
              </a:rPr>
              <a:t>Kế</a:t>
            </a:r>
            <a:r>
              <a:rPr lang="en-US" sz="1539" dirty="0">
                <a:solidFill>
                  <a:srgbClr val="F7F8F9"/>
                </a:solidFill>
                <a:latin typeface="Montaser Arabic semiBold"/>
              </a:rPr>
              <a:t> </a:t>
            </a:r>
            <a:r>
              <a:rPr lang="en-US" sz="1539" dirty="0" err="1">
                <a:solidFill>
                  <a:srgbClr val="F7F8F9"/>
                </a:solidFill>
                <a:latin typeface="Montaser Arabic semiBold"/>
              </a:rPr>
              <a:t>hoạch</a:t>
            </a:r>
            <a:r>
              <a:rPr lang="en-US" sz="1539" dirty="0">
                <a:solidFill>
                  <a:srgbClr val="F7F8F9"/>
                </a:solidFill>
                <a:latin typeface="Montaser Arabic semiBold"/>
              </a:rPr>
              <a:t> </a:t>
            </a:r>
            <a:r>
              <a:rPr lang="en-US" sz="1539" dirty="0" err="1">
                <a:solidFill>
                  <a:srgbClr val="F7F8F9"/>
                </a:solidFill>
                <a:latin typeface="Montaser Arabic semiBold"/>
              </a:rPr>
              <a:t>số</a:t>
            </a:r>
            <a:r>
              <a:rPr lang="en-US" sz="1539" dirty="0">
                <a:solidFill>
                  <a:srgbClr val="F7F8F9"/>
                </a:solidFill>
                <a:latin typeface="Montaser Arabic semiBold"/>
              </a:rPr>
              <a:t> 526/KH-BGDĐT </a:t>
            </a:r>
            <a:r>
              <a:rPr lang="en-US" sz="1539" dirty="0" err="1">
                <a:solidFill>
                  <a:srgbClr val="F7F8F9"/>
                </a:solidFill>
                <a:latin typeface="Montaser Arabic semiBold"/>
              </a:rPr>
              <a:t>ngày</a:t>
            </a:r>
            <a:r>
              <a:rPr lang="en-US" sz="1539" dirty="0">
                <a:solidFill>
                  <a:srgbClr val="F7F8F9"/>
                </a:solidFill>
                <a:latin typeface="Montaser Arabic semiBold"/>
              </a:rPr>
              <a:t> 17/05/2022 </a:t>
            </a:r>
            <a:r>
              <a:rPr lang="en-US" sz="1539" dirty="0" err="1">
                <a:solidFill>
                  <a:srgbClr val="F7F8F9"/>
                </a:solidFill>
                <a:latin typeface="Montaser Arabic semiBold"/>
              </a:rPr>
              <a:t>về</a:t>
            </a:r>
            <a:r>
              <a:rPr lang="en-US" sz="1539" dirty="0">
                <a:solidFill>
                  <a:srgbClr val="F7F8F9"/>
                </a:solidFill>
                <a:latin typeface="Montaser Arabic semiBold"/>
              </a:rPr>
              <a:t> </a:t>
            </a:r>
            <a:r>
              <a:rPr lang="en-US" sz="1539" dirty="0" err="1">
                <a:solidFill>
                  <a:srgbClr val="F7F8F9"/>
                </a:solidFill>
                <a:latin typeface="Montaser Arabic semiBold"/>
              </a:rPr>
              <a:t>việc</a:t>
            </a:r>
            <a:r>
              <a:rPr lang="en-US" sz="1539" dirty="0">
                <a:solidFill>
                  <a:srgbClr val="F7F8F9"/>
                </a:solidFill>
                <a:latin typeface="Montaser Arabic semiBold"/>
              </a:rPr>
              <a:t> </a:t>
            </a:r>
            <a:r>
              <a:rPr lang="en-US" sz="1539" dirty="0" err="1">
                <a:solidFill>
                  <a:srgbClr val="F7F8F9"/>
                </a:solidFill>
                <a:latin typeface="Montaser Arabic semiBold"/>
              </a:rPr>
              <a:t>triển</a:t>
            </a:r>
            <a:r>
              <a:rPr lang="en-US" sz="1539" dirty="0">
                <a:solidFill>
                  <a:srgbClr val="F7F8F9"/>
                </a:solidFill>
                <a:latin typeface="Montaser Arabic semiBold"/>
              </a:rPr>
              <a:t> </a:t>
            </a:r>
            <a:r>
              <a:rPr lang="en-US" sz="1539" dirty="0" err="1">
                <a:solidFill>
                  <a:srgbClr val="F7F8F9"/>
                </a:solidFill>
                <a:latin typeface="Montaser Arabic semiBold"/>
              </a:rPr>
              <a:t>khai</a:t>
            </a:r>
            <a:r>
              <a:rPr lang="en-US" sz="1539" dirty="0">
                <a:solidFill>
                  <a:srgbClr val="F7F8F9"/>
                </a:solidFill>
                <a:latin typeface="Montaser Arabic semiBold"/>
              </a:rPr>
              <a:t> </a:t>
            </a:r>
            <a:r>
              <a:rPr lang="en-US" sz="1539" dirty="0" err="1">
                <a:solidFill>
                  <a:srgbClr val="F7F8F9"/>
                </a:solidFill>
                <a:latin typeface="Montaser Arabic semiBold"/>
              </a:rPr>
              <a:t>thực</a:t>
            </a:r>
            <a:r>
              <a:rPr lang="en-US" sz="1539" dirty="0">
                <a:solidFill>
                  <a:srgbClr val="F7F8F9"/>
                </a:solidFill>
                <a:latin typeface="Montaser Arabic semiBold"/>
              </a:rPr>
              <a:t> </a:t>
            </a:r>
            <a:r>
              <a:rPr lang="en-US" sz="1539" dirty="0" err="1">
                <a:solidFill>
                  <a:srgbClr val="F7F8F9"/>
                </a:solidFill>
                <a:latin typeface="Montaser Arabic semiBold"/>
              </a:rPr>
              <a:t>hiện</a:t>
            </a:r>
            <a:r>
              <a:rPr lang="en-US" sz="1539" dirty="0">
                <a:solidFill>
                  <a:srgbClr val="F7F8F9"/>
                </a:solidFill>
                <a:latin typeface="Montaser Arabic semiBold"/>
              </a:rPr>
              <a:t> </a:t>
            </a:r>
            <a:r>
              <a:rPr lang="en-US" sz="1539" dirty="0" err="1">
                <a:solidFill>
                  <a:srgbClr val="F7F8F9"/>
                </a:solidFill>
                <a:latin typeface="Montaser Arabic semiBold"/>
              </a:rPr>
              <a:t>giáo</a:t>
            </a:r>
            <a:r>
              <a:rPr lang="en-US" sz="1539" dirty="0">
                <a:solidFill>
                  <a:srgbClr val="F7F8F9"/>
                </a:solidFill>
                <a:latin typeface="Montaser Arabic semiBold"/>
              </a:rPr>
              <a:t> </a:t>
            </a:r>
            <a:r>
              <a:rPr lang="en-US" sz="1539" dirty="0" err="1">
                <a:solidFill>
                  <a:srgbClr val="F7F8F9"/>
                </a:solidFill>
                <a:latin typeface="Montaser Arabic semiBold"/>
              </a:rPr>
              <a:t>dục</a:t>
            </a:r>
            <a:r>
              <a:rPr lang="en-US" sz="1539" dirty="0">
                <a:solidFill>
                  <a:srgbClr val="F7F8F9"/>
                </a:solidFill>
                <a:latin typeface="Montaser Arabic semiBold"/>
              </a:rPr>
              <a:t> STEM </a:t>
            </a:r>
            <a:r>
              <a:rPr lang="en-US" sz="1539" dirty="0" err="1">
                <a:solidFill>
                  <a:srgbClr val="F7F8F9"/>
                </a:solidFill>
                <a:latin typeface="Montaser Arabic semiBold"/>
              </a:rPr>
              <a:t>cấp</a:t>
            </a:r>
            <a:r>
              <a:rPr lang="en-US" sz="1539" dirty="0">
                <a:solidFill>
                  <a:srgbClr val="F7F8F9"/>
                </a:solidFill>
                <a:latin typeface="Montaser Arabic semiBold"/>
              </a:rPr>
              <a:t> </a:t>
            </a:r>
            <a:r>
              <a:rPr lang="en-US" sz="1539" dirty="0" err="1">
                <a:solidFill>
                  <a:srgbClr val="F7F8F9"/>
                </a:solidFill>
                <a:latin typeface="Montaser Arabic semiBold"/>
              </a:rPr>
              <a:t>Tiểu</a:t>
            </a:r>
            <a:r>
              <a:rPr lang="en-US" sz="1539" dirty="0">
                <a:solidFill>
                  <a:srgbClr val="F7F8F9"/>
                </a:solidFill>
                <a:latin typeface="Montaser Arabic semiBold"/>
              </a:rPr>
              <a:t> </a:t>
            </a:r>
            <a:r>
              <a:rPr lang="en-US" sz="1539" dirty="0" err="1">
                <a:solidFill>
                  <a:srgbClr val="F7F8F9"/>
                </a:solidFill>
                <a:latin typeface="Montaser Arabic semiBold"/>
              </a:rPr>
              <a:t>học</a:t>
            </a:r>
            <a:endParaRPr lang="en-US" sz="1539" dirty="0">
              <a:solidFill>
                <a:srgbClr val="F7F8F9"/>
              </a:solidFill>
              <a:latin typeface="Montaser Arabic semiBold"/>
            </a:endParaRPr>
          </a:p>
        </p:txBody>
      </p:sp>
      <p:sp>
        <p:nvSpPr>
          <p:cNvPr id="33" name="TextBox 33"/>
          <p:cNvSpPr txBox="1"/>
          <p:nvPr/>
        </p:nvSpPr>
        <p:spPr>
          <a:xfrm>
            <a:off x="2459759" y="3578751"/>
            <a:ext cx="8911841" cy="461665"/>
          </a:xfrm>
          <a:prstGeom prst="rect">
            <a:avLst/>
          </a:prstGeom>
        </p:spPr>
        <p:txBody>
          <a:bodyPr lIns="0" tIns="0" rIns="0" bIns="0" rtlCol="0" anchor="t">
            <a:spAutoFit/>
          </a:bodyPr>
          <a:lstStyle/>
          <a:p>
            <a:pPr>
              <a:lnSpc>
                <a:spcPts val="1847"/>
              </a:lnSpc>
            </a:pPr>
            <a:r>
              <a:rPr lang="en-US" sz="1539">
                <a:solidFill>
                  <a:srgbClr val="F7F8F9"/>
                </a:solidFill>
                <a:latin typeface="Montaser Arabic semiBold"/>
              </a:rPr>
              <a:t>Công văn số 2918/BGDĐT-GDTH ngày 08/7/2022 của Bộ GDĐT về việc triển khai thí điểm giáo dục STEM cấp Tiểu học</a:t>
            </a:r>
          </a:p>
        </p:txBody>
      </p:sp>
      <p:sp>
        <p:nvSpPr>
          <p:cNvPr id="34" name="TextBox 34"/>
          <p:cNvSpPr txBox="1"/>
          <p:nvPr/>
        </p:nvSpPr>
        <p:spPr>
          <a:xfrm>
            <a:off x="2501887" y="4767729"/>
            <a:ext cx="8869714" cy="461665"/>
          </a:xfrm>
          <a:prstGeom prst="rect">
            <a:avLst/>
          </a:prstGeom>
        </p:spPr>
        <p:txBody>
          <a:bodyPr lIns="0" tIns="0" rIns="0" bIns="0" rtlCol="0" anchor="t">
            <a:spAutoFit/>
          </a:bodyPr>
          <a:lstStyle/>
          <a:p>
            <a:pPr>
              <a:lnSpc>
                <a:spcPts val="1847"/>
              </a:lnSpc>
            </a:pPr>
            <a:r>
              <a:rPr lang="en-US" sz="1539">
                <a:solidFill>
                  <a:srgbClr val="F7F8F9"/>
                </a:solidFill>
                <a:latin typeface="Montaser Arabic semiBold"/>
              </a:rPr>
              <a:t>Công văn số 4704/BGDĐT-GDTH ngày 22/9/2022 của Bộ GDĐT về việc triển khai thí điểm giáo dục STEM cấp Tiểu học</a:t>
            </a:r>
          </a:p>
        </p:txBody>
      </p:sp>
      <p:sp>
        <p:nvSpPr>
          <p:cNvPr id="35" name="TextBox 35"/>
          <p:cNvSpPr txBox="1"/>
          <p:nvPr/>
        </p:nvSpPr>
        <p:spPr>
          <a:xfrm>
            <a:off x="2485159" y="6063003"/>
            <a:ext cx="7937411" cy="230832"/>
          </a:xfrm>
          <a:prstGeom prst="rect">
            <a:avLst/>
          </a:prstGeom>
        </p:spPr>
        <p:txBody>
          <a:bodyPr lIns="0" tIns="0" rIns="0" bIns="0" rtlCol="0" anchor="t">
            <a:spAutoFit/>
          </a:bodyPr>
          <a:lstStyle/>
          <a:p>
            <a:pPr>
              <a:lnSpc>
                <a:spcPts val="1847"/>
              </a:lnSpc>
            </a:pPr>
            <a:r>
              <a:rPr lang="en-US" sz="1539" dirty="0" err="1">
                <a:solidFill>
                  <a:srgbClr val="F7F8F9"/>
                </a:solidFill>
                <a:latin typeface="Montaser Arabic semiBold"/>
              </a:rPr>
              <a:t>Bộ</a:t>
            </a:r>
            <a:r>
              <a:rPr lang="en-US" sz="1539" dirty="0">
                <a:solidFill>
                  <a:srgbClr val="F7F8F9"/>
                </a:solidFill>
                <a:latin typeface="Montaser Arabic semiBold"/>
              </a:rPr>
              <a:t> </a:t>
            </a:r>
            <a:r>
              <a:rPr lang="en-US" sz="1539" dirty="0" err="1">
                <a:solidFill>
                  <a:srgbClr val="F7F8F9"/>
                </a:solidFill>
                <a:latin typeface="Montaser Arabic semiBold"/>
              </a:rPr>
              <a:t>tài</a:t>
            </a:r>
            <a:r>
              <a:rPr lang="en-US" sz="1539" dirty="0">
                <a:solidFill>
                  <a:srgbClr val="F7F8F9"/>
                </a:solidFill>
                <a:latin typeface="Montaser Arabic semiBold"/>
              </a:rPr>
              <a:t> </a:t>
            </a:r>
            <a:r>
              <a:rPr lang="en-US" sz="1539" dirty="0" err="1">
                <a:solidFill>
                  <a:srgbClr val="F7F8F9"/>
                </a:solidFill>
                <a:latin typeface="Montaser Arabic semiBold"/>
              </a:rPr>
              <a:t>liệu</a:t>
            </a:r>
            <a:r>
              <a:rPr lang="en-US" sz="1539" dirty="0">
                <a:solidFill>
                  <a:srgbClr val="F7F8F9"/>
                </a:solidFill>
                <a:latin typeface="Montaser Arabic semiBold"/>
              </a:rPr>
              <a:t> </a:t>
            </a:r>
            <a:r>
              <a:rPr lang="en-US" sz="1539" dirty="0" err="1">
                <a:solidFill>
                  <a:srgbClr val="F7F8F9"/>
                </a:solidFill>
                <a:latin typeface="Montaser Arabic semiBold"/>
              </a:rPr>
              <a:t>tập</a:t>
            </a:r>
            <a:r>
              <a:rPr lang="en-US" sz="1539" dirty="0">
                <a:solidFill>
                  <a:srgbClr val="F7F8F9"/>
                </a:solidFill>
                <a:latin typeface="Montaser Arabic semiBold"/>
              </a:rPr>
              <a:t> </a:t>
            </a:r>
            <a:r>
              <a:rPr lang="en-US" sz="1539" dirty="0" err="1">
                <a:solidFill>
                  <a:srgbClr val="F7F8F9"/>
                </a:solidFill>
                <a:latin typeface="Montaser Arabic semiBold"/>
              </a:rPr>
              <a:t>huấn</a:t>
            </a:r>
            <a:r>
              <a:rPr lang="en-US" sz="1539" dirty="0">
                <a:solidFill>
                  <a:srgbClr val="F7F8F9"/>
                </a:solidFill>
                <a:latin typeface="Montaser Arabic semiBold"/>
              </a:rPr>
              <a:t> đ</a:t>
            </a:r>
            <a:r>
              <a:rPr lang="vi-VN" sz="1539" dirty="0">
                <a:solidFill>
                  <a:srgbClr val="F7F8F9"/>
                </a:solidFill>
                <a:latin typeface="Montaser Arabic semiBold"/>
              </a:rPr>
              <a:t>ư</a:t>
            </a:r>
            <a:r>
              <a:rPr lang="en-US" sz="1539" dirty="0" err="1">
                <a:solidFill>
                  <a:srgbClr val="F7F8F9"/>
                </a:solidFill>
                <a:latin typeface="Montaser Arabic semiBold"/>
              </a:rPr>
              <a:t>ợc</a:t>
            </a:r>
            <a:r>
              <a:rPr lang="en-US" sz="1539" dirty="0">
                <a:solidFill>
                  <a:srgbClr val="F7F8F9"/>
                </a:solidFill>
                <a:latin typeface="Montaser Arabic semiBold"/>
              </a:rPr>
              <a:t> </a:t>
            </a:r>
            <a:r>
              <a:rPr lang="en-US" sz="1539" dirty="0" err="1">
                <a:solidFill>
                  <a:srgbClr val="F7F8F9"/>
                </a:solidFill>
                <a:latin typeface="Montaser Arabic semiBold"/>
              </a:rPr>
              <a:t>biên</a:t>
            </a:r>
            <a:r>
              <a:rPr lang="en-US" sz="1539" dirty="0">
                <a:solidFill>
                  <a:srgbClr val="F7F8F9"/>
                </a:solidFill>
                <a:latin typeface="Montaser Arabic semiBold"/>
              </a:rPr>
              <a:t> </a:t>
            </a:r>
            <a:r>
              <a:rPr lang="en-US" sz="1539" dirty="0" err="1">
                <a:solidFill>
                  <a:srgbClr val="F7F8F9"/>
                </a:solidFill>
                <a:latin typeface="Montaser Arabic semiBold"/>
              </a:rPr>
              <a:t>soạn</a:t>
            </a:r>
            <a:r>
              <a:rPr lang="en-US" sz="1539" dirty="0">
                <a:solidFill>
                  <a:srgbClr val="F7F8F9"/>
                </a:solidFill>
                <a:latin typeface="Montaser Arabic semiBold"/>
              </a:rPr>
              <a:t>, </a:t>
            </a:r>
            <a:r>
              <a:rPr lang="en-US" sz="1539" dirty="0" err="1">
                <a:solidFill>
                  <a:srgbClr val="F7F8F9"/>
                </a:solidFill>
                <a:latin typeface="Montaser Arabic semiBold"/>
              </a:rPr>
              <a:t>các</a:t>
            </a:r>
            <a:r>
              <a:rPr lang="en-US" sz="1539" dirty="0">
                <a:solidFill>
                  <a:srgbClr val="F7F8F9"/>
                </a:solidFill>
                <a:latin typeface="Montaser Arabic semiBold"/>
              </a:rPr>
              <a:t> </a:t>
            </a:r>
            <a:r>
              <a:rPr lang="en-US" sz="1539" dirty="0" err="1">
                <a:solidFill>
                  <a:srgbClr val="F7F8F9"/>
                </a:solidFill>
                <a:latin typeface="Montaser Arabic semiBold"/>
              </a:rPr>
              <a:t>công</a:t>
            </a:r>
            <a:r>
              <a:rPr lang="en-US" sz="1539" dirty="0">
                <a:solidFill>
                  <a:srgbClr val="F7F8F9"/>
                </a:solidFill>
                <a:latin typeface="Montaser Arabic semiBold"/>
              </a:rPr>
              <a:t> </a:t>
            </a:r>
            <a:r>
              <a:rPr lang="en-US" sz="1539" dirty="0" err="1">
                <a:solidFill>
                  <a:srgbClr val="F7F8F9"/>
                </a:solidFill>
                <a:latin typeface="Montaser Arabic semiBold"/>
              </a:rPr>
              <a:t>cụ</a:t>
            </a:r>
            <a:r>
              <a:rPr lang="en-US" sz="1539" dirty="0">
                <a:solidFill>
                  <a:srgbClr val="F7F8F9"/>
                </a:solidFill>
                <a:latin typeface="Montaser Arabic semiBold"/>
              </a:rPr>
              <a:t> </a:t>
            </a:r>
            <a:r>
              <a:rPr lang="en-US" sz="1539" dirty="0" err="1">
                <a:solidFill>
                  <a:srgbClr val="F7F8F9"/>
                </a:solidFill>
                <a:latin typeface="Montaser Arabic semiBold"/>
              </a:rPr>
              <a:t>hỗ</a:t>
            </a:r>
            <a:r>
              <a:rPr lang="en-US" sz="1539" dirty="0">
                <a:solidFill>
                  <a:srgbClr val="F7F8F9"/>
                </a:solidFill>
                <a:latin typeface="Montaser Arabic semiBold"/>
              </a:rPr>
              <a:t> </a:t>
            </a:r>
            <a:r>
              <a:rPr lang="en-US" sz="1539" dirty="0" err="1">
                <a:solidFill>
                  <a:srgbClr val="F7F8F9"/>
                </a:solidFill>
                <a:latin typeface="Montaser Arabic semiBold"/>
              </a:rPr>
              <a:t>trợ</a:t>
            </a:r>
            <a:r>
              <a:rPr lang="en-US" sz="1539" dirty="0">
                <a:solidFill>
                  <a:srgbClr val="F7F8F9"/>
                </a:solidFill>
                <a:latin typeface="Montaser Arabic semiBold"/>
              </a:rPr>
              <a:t> </a:t>
            </a:r>
            <a:r>
              <a:rPr lang="en-US" sz="1539" dirty="0" err="1">
                <a:solidFill>
                  <a:srgbClr val="F7F8F9"/>
                </a:solidFill>
                <a:latin typeface="Montaser Arabic semiBold"/>
              </a:rPr>
              <a:t>tiếp</a:t>
            </a:r>
            <a:r>
              <a:rPr lang="en-US" sz="1539" dirty="0">
                <a:solidFill>
                  <a:srgbClr val="F7F8F9"/>
                </a:solidFill>
                <a:latin typeface="Montaser Arabic semiBold"/>
              </a:rPr>
              <a:t> </a:t>
            </a:r>
            <a:r>
              <a:rPr lang="en-US" sz="1539" dirty="0" err="1">
                <a:solidFill>
                  <a:srgbClr val="F7F8F9"/>
                </a:solidFill>
                <a:latin typeface="Montaser Arabic semiBold"/>
              </a:rPr>
              <a:t>cận</a:t>
            </a:r>
            <a:r>
              <a:rPr lang="en-US" sz="1539" dirty="0">
                <a:solidFill>
                  <a:srgbClr val="F7F8F9"/>
                </a:solidFill>
                <a:latin typeface="Montaser Arabic semiBold"/>
              </a:rPr>
              <a:t>.</a:t>
            </a:r>
          </a:p>
        </p:txBody>
      </p:sp>
      <p:sp>
        <p:nvSpPr>
          <p:cNvPr id="36" name="TextBox 36"/>
          <p:cNvSpPr txBox="1"/>
          <p:nvPr/>
        </p:nvSpPr>
        <p:spPr>
          <a:xfrm>
            <a:off x="1845230" y="926924"/>
            <a:ext cx="8917525" cy="436017"/>
          </a:xfrm>
          <a:prstGeom prst="rect">
            <a:avLst/>
          </a:prstGeom>
        </p:spPr>
        <p:txBody>
          <a:bodyPr lIns="0" tIns="0" rIns="0" bIns="0" rtlCol="0" anchor="t">
            <a:spAutoFit/>
          </a:bodyPr>
          <a:lstStyle/>
          <a:p>
            <a:pPr algn="ctr">
              <a:lnSpc>
                <a:spcPts val="1717"/>
              </a:lnSpc>
            </a:pPr>
            <a:r>
              <a:rPr lang="en-US" sz="1600" b="1" dirty="0" err="1">
                <a:solidFill>
                  <a:srgbClr val="FF0000"/>
                </a:solidFill>
                <a:latin typeface="Montaser Arabic semiBold"/>
              </a:rPr>
              <a:t>Thực</a:t>
            </a:r>
            <a:r>
              <a:rPr lang="en-US" sz="1600" b="1" dirty="0">
                <a:solidFill>
                  <a:srgbClr val="FF0000"/>
                </a:solidFill>
                <a:latin typeface="Montaser Arabic semiBold"/>
              </a:rPr>
              <a:t> </a:t>
            </a:r>
            <a:r>
              <a:rPr lang="en-US" sz="1600" b="1" dirty="0" err="1">
                <a:solidFill>
                  <a:srgbClr val="FF0000"/>
                </a:solidFill>
                <a:latin typeface="Montaser Arabic semiBold"/>
              </a:rPr>
              <a:t>hiện</a:t>
            </a:r>
            <a:r>
              <a:rPr lang="en-US" sz="1600" b="1" dirty="0">
                <a:solidFill>
                  <a:srgbClr val="FF0000"/>
                </a:solidFill>
                <a:latin typeface="Montaser Arabic semiBold"/>
              </a:rPr>
              <a:t> </a:t>
            </a:r>
            <a:r>
              <a:rPr lang="en-US" sz="1600" b="1" dirty="0" err="1">
                <a:solidFill>
                  <a:srgbClr val="FF0000"/>
                </a:solidFill>
                <a:latin typeface="Montaser Arabic semiBold"/>
              </a:rPr>
              <a:t>Chỉ</a:t>
            </a:r>
            <a:r>
              <a:rPr lang="en-US" sz="1600" b="1" dirty="0">
                <a:solidFill>
                  <a:srgbClr val="FF0000"/>
                </a:solidFill>
                <a:latin typeface="Montaser Arabic semiBold"/>
              </a:rPr>
              <a:t> </a:t>
            </a:r>
            <a:r>
              <a:rPr lang="en-US" sz="1600" b="1" dirty="0" err="1">
                <a:solidFill>
                  <a:srgbClr val="FF0000"/>
                </a:solidFill>
                <a:latin typeface="Montaser Arabic semiBold"/>
              </a:rPr>
              <a:t>thị</a:t>
            </a:r>
            <a:r>
              <a:rPr lang="en-US" sz="1600" b="1" dirty="0">
                <a:solidFill>
                  <a:srgbClr val="FF0000"/>
                </a:solidFill>
                <a:latin typeface="Montaser Arabic semiBold"/>
              </a:rPr>
              <a:t> </a:t>
            </a:r>
            <a:r>
              <a:rPr lang="en-US" sz="1600" b="1" dirty="0" err="1">
                <a:solidFill>
                  <a:srgbClr val="FF0000"/>
                </a:solidFill>
                <a:latin typeface="Montaser Arabic semiBold"/>
              </a:rPr>
              <a:t>số</a:t>
            </a:r>
            <a:r>
              <a:rPr lang="en-US" sz="1600" b="1" dirty="0">
                <a:solidFill>
                  <a:srgbClr val="FF0000"/>
                </a:solidFill>
                <a:latin typeface="Montaser Arabic semiBold"/>
              </a:rPr>
              <a:t> 16/CT-</a:t>
            </a:r>
            <a:r>
              <a:rPr lang="en-US" sz="1600" b="1" dirty="0" err="1">
                <a:solidFill>
                  <a:srgbClr val="FF0000"/>
                </a:solidFill>
                <a:latin typeface="Montaser Arabic semiBold"/>
              </a:rPr>
              <a:t>TTg</a:t>
            </a:r>
            <a:r>
              <a:rPr lang="en-US" sz="1600" b="1" dirty="0">
                <a:solidFill>
                  <a:srgbClr val="FF0000"/>
                </a:solidFill>
                <a:latin typeface="Montaser Arabic semiBold"/>
              </a:rPr>
              <a:t> </a:t>
            </a:r>
            <a:r>
              <a:rPr lang="en-US" sz="1600" b="1" dirty="0" err="1">
                <a:solidFill>
                  <a:srgbClr val="FF0000"/>
                </a:solidFill>
                <a:latin typeface="Montaser Arabic semiBold"/>
              </a:rPr>
              <a:t>ngày</a:t>
            </a:r>
            <a:r>
              <a:rPr lang="en-US" sz="1600" b="1" dirty="0">
                <a:solidFill>
                  <a:srgbClr val="FF0000"/>
                </a:solidFill>
                <a:latin typeface="Montaser Arabic semiBold"/>
              </a:rPr>
              <a:t> 04/5/2017 ; </a:t>
            </a:r>
            <a:r>
              <a:rPr lang="en-US" sz="1600" b="1" dirty="0" err="1">
                <a:solidFill>
                  <a:srgbClr val="FF0000"/>
                </a:solidFill>
                <a:latin typeface="Montaser Arabic semiBold"/>
              </a:rPr>
              <a:t>Quyết</a:t>
            </a:r>
            <a:r>
              <a:rPr lang="en-US" sz="1600" b="1" dirty="0">
                <a:solidFill>
                  <a:srgbClr val="FF0000"/>
                </a:solidFill>
                <a:latin typeface="Montaser Arabic semiBold"/>
              </a:rPr>
              <a:t> </a:t>
            </a:r>
            <a:r>
              <a:rPr lang="en-US" sz="1600" b="1" dirty="0" err="1">
                <a:solidFill>
                  <a:srgbClr val="FF0000"/>
                </a:solidFill>
                <a:latin typeface="Montaser Arabic semiBold"/>
              </a:rPr>
              <a:t>định</a:t>
            </a:r>
            <a:r>
              <a:rPr lang="en-US" sz="1600" b="1" dirty="0">
                <a:solidFill>
                  <a:srgbClr val="FF0000"/>
                </a:solidFill>
                <a:latin typeface="Montaser Arabic semiBold"/>
              </a:rPr>
              <a:t> </a:t>
            </a:r>
            <a:r>
              <a:rPr lang="en-US" sz="1600" b="1" dirty="0" err="1">
                <a:solidFill>
                  <a:srgbClr val="FF0000"/>
                </a:solidFill>
                <a:latin typeface="Montaser Arabic semiBold"/>
              </a:rPr>
              <a:t>số</a:t>
            </a:r>
            <a:r>
              <a:rPr lang="en-US" sz="1600" b="1" dirty="0">
                <a:solidFill>
                  <a:srgbClr val="FF0000"/>
                </a:solidFill>
                <a:latin typeface="Montaser Arabic semiBold"/>
              </a:rPr>
              <a:t> 131/QĐ-</a:t>
            </a:r>
            <a:r>
              <a:rPr lang="en-US" sz="1600" b="1" dirty="0" err="1">
                <a:solidFill>
                  <a:srgbClr val="FF0000"/>
                </a:solidFill>
                <a:latin typeface="Montaser Arabic semiBold"/>
              </a:rPr>
              <a:t>TTg</a:t>
            </a:r>
            <a:r>
              <a:rPr lang="en-US" sz="1600" b="1" dirty="0">
                <a:solidFill>
                  <a:srgbClr val="FF0000"/>
                </a:solidFill>
                <a:latin typeface="Montaser Arabic semiBold"/>
              </a:rPr>
              <a:t> </a:t>
            </a:r>
            <a:r>
              <a:rPr lang="en-US" sz="1600" b="1" dirty="0" err="1">
                <a:solidFill>
                  <a:srgbClr val="FF0000"/>
                </a:solidFill>
                <a:latin typeface="Montaser Arabic semiBold"/>
              </a:rPr>
              <a:t>ngày</a:t>
            </a:r>
            <a:r>
              <a:rPr lang="en-US" sz="1600" b="1" dirty="0">
                <a:solidFill>
                  <a:srgbClr val="FF0000"/>
                </a:solidFill>
                <a:latin typeface="Montaser Arabic semiBold"/>
              </a:rPr>
              <a:t> 25/01/2022  </a:t>
            </a:r>
          </a:p>
          <a:p>
            <a:pPr algn="ctr">
              <a:lnSpc>
                <a:spcPts val="1717"/>
              </a:lnSpc>
            </a:pPr>
            <a:r>
              <a:rPr lang="en-US" sz="1600" b="1" dirty="0" err="1">
                <a:solidFill>
                  <a:srgbClr val="FF0000"/>
                </a:solidFill>
                <a:latin typeface="Montaser Arabic semiBold"/>
              </a:rPr>
              <a:t>Bộ</a:t>
            </a:r>
            <a:r>
              <a:rPr lang="en-US" sz="1600" b="1" dirty="0">
                <a:solidFill>
                  <a:srgbClr val="FF0000"/>
                </a:solidFill>
                <a:latin typeface="Montaser Arabic semiBold"/>
              </a:rPr>
              <a:t> GDĐT </a:t>
            </a:r>
            <a:r>
              <a:rPr lang="en-US" sz="1600" b="1" dirty="0" err="1">
                <a:solidFill>
                  <a:srgbClr val="FF0000"/>
                </a:solidFill>
                <a:latin typeface="Montaser Arabic semiBold"/>
              </a:rPr>
              <a:t>đã</a:t>
            </a:r>
            <a:r>
              <a:rPr lang="en-US" sz="1600" b="1" dirty="0">
                <a:solidFill>
                  <a:srgbClr val="FF0000"/>
                </a:solidFill>
                <a:latin typeface="Montaser Arabic semiBold"/>
              </a:rPr>
              <a:t> ban </a:t>
            </a:r>
            <a:r>
              <a:rPr lang="en-US" sz="1600" b="1" dirty="0" err="1">
                <a:solidFill>
                  <a:srgbClr val="FF0000"/>
                </a:solidFill>
                <a:latin typeface="Montaser Arabic semiBold"/>
              </a:rPr>
              <a:t>hành</a:t>
            </a:r>
            <a:r>
              <a:rPr lang="en-US" sz="1600" b="1" dirty="0">
                <a:solidFill>
                  <a:srgbClr val="FF0000"/>
                </a:solidFill>
                <a:latin typeface="Montaser Arabic semiBold"/>
              </a:rPr>
              <a:t> </a:t>
            </a:r>
            <a:r>
              <a:rPr lang="en-US" sz="1600" b="1" dirty="0" err="1">
                <a:solidFill>
                  <a:srgbClr val="FF0000"/>
                </a:solidFill>
                <a:latin typeface="Montaser Arabic semiBold"/>
              </a:rPr>
              <a:t>các</a:t>
            </a:r>
            <a:r>
              <a:rPr lang="en-US" sz="1600" b="1" dirty="0">
                <a:solidFill>
                  <a:srgbClr val="FF0000"/>
                </a:solidFill>
                <a:latin typeface="Montaser Arabic semiBold"/>
              </a:rPr>
              <a:t> </a:t>
            </a:r>
            <a:r>
              <a:rPr lang="en-US" sz="1600" b="1" dirty="0" err="1">
                <a:solidFill>
                  <a:srgbClr val="FF0000"/>
                </a:solidFill>
                <a:latin typeface="Montaser Arabic semiBold"/>
              </a:rPr>
              <a:t>văn</a:t>
            </a:r>
            <a:r>
              <a:rPr lang="en-US" sz="1600" b="1" dirty="0">
                <a:solidFill>
                  <a:srgbClr val="FF0000"/>
                </a:solidFill>
                <a:latin typeface="Montaser Arabic semiBold"/>
              </a:rPr>
              <a:t> </a:t>
            </a:r>
            <a:r>
              <a:rPr lang="en-US" sz="1600" b="1" dirty="0" err="1">
                <a:solidFill>
                  <a:srgbClr val="FF0000"/>
                </a:solidFill>
                <a:latin typeface="Montaser Arabic semiBold"/>
              </a:rPr>
              <a:t>bản</a:t>
            </a:r>
            <a:r>
              <a:rPr lang="en-US" sz="1600" b="1" dirty="0">
                <a:solidFill>
                  <a:srgbClr val="FF0000"/>
                </a:solidFill>
                <a:latin typeface="Montaser Arabic semiBold"/>
              </a:rPr>
              <a:t> </a:t>
            </a:r>
            <a:r>
              <a:rPr lang="en-US" sz="1600" b="1" dirty="0" err="1">
                <a:solidFill>
                  <a:srgbClr val="FF0000"/>
                </a:solidFill>
                <a:latin typeface="Montaser Arabic semiBold"/>
              </a:rPr>
              <a:t>chỉ</a:t>
            </a:r>
            <a:r>
              <a:rPr lang="en-US" sz="1600" b="1" dirty="0">
                <a:solidFill>
                  <a:srgbClr val="FF0000"/>
                </a:solidFill>
                <a:latin typeface="Montaser Arabic semiBold"/>
              </a:rPr>
              <a:t> </a:t>
            </a:r>
            <a:r>
              <a:rPr lang="en-US" sz="1600" b="1" dirty="0" err="1">
                <a:solidFill>
                  <a:srgbClr val="FF0000"/>
                </a:solidFill>
                <a:latin typeface="Montaser Arabic semiBold"/>
              </a:rPr>
              <a:t>đạo</a:t>
            </a:r>
            <a:r>
              <a:rPr lang="en-US" sz="1600" b="1" dirty="0">
                <a:solidFill>
                  <a:srgbClr val="FF0000"/>
                </a:solidFill>
                <a:latin typeface="Montaser Arabic semiBold"/>
              </a:rPr>
              <a:t> </a:t>
            </a:r>
            <a:r>
              <a:rPr lang="en-US" sz="1600" b="1" dirty="0" err="1">
                <a:solidFill>
                  <a:srgbClr val="FF0000"/>
                </a:solidFill>
                <a:latin typeface="Montaser Arabic semiBold"/>
              </a:rPr>
              <a:t>cụ</a:t>
            </a:r>
            <a:r>
              <a:rPr lang="en-US" sz="1600" b="1" dirty="0">
                <a:solidFill>
                  <a:srgbClr val="FF0000"/>
                </a:solidFill>
                <a:latin typeface="Montaser Arabic semiBold"/>
              </a:rPr>
              <a:t> </a:t>
            </a:r>
            <a:r>
              <a:rPr lang="en-US" sz="1600" b="1" dirty="0" err="1">
                <a:solidFill>
                  <a:srgbClr val="FF0000"/>
                </a:solidFill>
                <a:latin typeface="Montaser Arabic semiBold"/>
              </a:rPr>
              <a:t>thể</a:t>
            </a:r>
            <a:r>
              <a:rPr lang="en-US" sz="1600" b="1" dirty="0">
                <a:solidFill>
                  <a:srgbClr val="FF0000"/>
                </a:solidFill>
                <a:latin typeface="Montaser Arabic semiBold"/>
              </a:rPr>
              <a:t> </a:t>
            </a:r>
            <a:r>
              <a:rPr lang="en-US" sz="1600" b="1" dirty="0" err="1">
                <a:solidFill>
                  <a:srgbClr val="FF0000"/>
                </a:solidFill>
                <a:latin typeface="Montaser Arabic semiBold"/>
              </a:rPr>
              <a:t>sau</a:t>
            </a:r>
            <a:endParaRPr lang="en-US" sz="1600" b="1" dirty="0">
              <a:solidFill>
                <a:srgbClr val="FF0000"/>
              </a:solidFill>
              <a:latin typeface="Montaser Arabic semiBo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5" name="Google Shape;318;p34">
            <a:extLst>
              <a:ext uri="{FF2B5EF4-FFF2-40B4-BE49-F238E27FC236}">
                <a16:creationId xmlns:a16="http://schemas.microsoft.com/office/drawing/2014/main" id="{68CE994C-6074-403D-95DE-0D63C4995898}"/>
              </a:ext>
            </a:extLst>
          </p:cNvPr>
          <p:cNvSpPr txBox="1"/>
          <p:nvPr/>
        </p:nvSpPr>
        <p:spPr>
          <a:xfrm>
            <a:off x="1482436" y="473406"/>
            <a:ext cx="8672217" cy="615515"/>
          </a:xfrm>
          <a:prstGeom prst="rect">
            <a:avLst/>
          </a:prstGeom>
          <a:noFill/>
          <a:ln>
            <a:noFill/>
          </a:ln>
        </p:spPr>
        <p:txBody>
          <a:bodyPr spcFirstLastPara="1" wrap="square" lIns="91421" tIns="91421" rIns="91421" bIns="91421" anchor="t" anchorCtr="0">
            <a:spAutoFit/>
          </a:bodyPr>
          <a:lstStyle/>
          <a:p>
            <a:pPr algn="ctr"/>
            <a:r>
              <a:rPr lang="en-US" sz="2800" b="1" dirty="0">
                <a:solidFill>
                  <a:srgbClr val="FF0000"/>
                </a:solidFill>
              </a:rPr>
              <a:t>THUYẾT TOÀN NÃO</a:t>
            </a:r>
          </a:p>
        </p:txBody>
      </p:sp>
      <p:grpSp>
        <p:nvGrpSpPr>
          <p:cNvPr id="50" name="Google Shape;166;p8"/>
          <p:cNvGrpSpPr/>
          <p:nvPr/>
        </p:nvGrpSpPr>
        <p:grpSpPr>
          <a:xfrm>
            <a:off x="964374" y="6061702"/>
            <a:ext cx="477274" cy="340012"/>
            <a:chOff x="1589618" y="9996195"/>
            <a:chExt cx="787061" cy="560705"/>
          </a:xfrm>
        </p:grpSpPr>
        <p:sp>
          <p:nvSpPr>
            <p:cNvPr id="51" name="Google Shape;167;p8"/>
            <p:cNvSpPr/>
            <p:nvPr/>
          </p:nvSpPr>
          <p:spPr>
            <a:xfrm>
              <a:off x="1589618" y="9996195"/>
              <a:ext cx="573405" cy="560705"/>
            </a:xfrm>
            <a:custGeom>
              <a:avLst/>
              <a:gdLst/>
              <a:ahLst/>
              <a:cxnLst/>
              <a:rect l="l" t="t" r="r" b="b"/>
              <a:pathLst>
                <a:path w="573405" h="560704" extrusionOk="0">
                  <a:moveTo>
                    <a:pt x="201910" y="0"/>
                  </a:moveTo>
                  <a:lnTo>
                    <a:pt x="157356" y="0"/>
                  </a:lnTo>
                  <a:lnTo>
                    <a:pt x="0" y="157345"/>
                  </a:lnTo>
                  <a:lnTo>
                    <a:pt x="0" y="176392"/>
                  </a:lnTo>
                  <a:lnTo>
                    <a:pt x="383831" y="560213"/>
                  </a:lnTo>
                  <a:lnTo>
                    <a:pt x="402867" y="560213"/>
                  </a:lnTo>
                  <a:lnTo>
                    <a:pt x="572977" y="390103"/>
                  </a:lnTo>
                  <a:lnTo>
                    <a:pt x="572977" y="371067"/>
                  </a:lnTo>
                  <a:lnTo>
                    <a:pt x="201910" y="0"/>
                  </a:lnTo>
                  <a:close/>
                </a:path>
              </a:pathLst>
            </a:custGeom>
            <a:solidFill>
              <a:srgbClr val="1A9AD7"/>
            </a:solidFill>
            <a:ln>
              <a:noFill/>
            </a:ln>
          </p:spPr>
          <p:txBody>
            <a:bodyPr spcFirstLastPara="1" wrap="square" lIns="0" tIns="0" rIns="0" bIns="0" anchor="t" anchorCtr="0">
              <a:noAutofit/>
            </a:bodyPr>
            <a:lstStyle/>
            <a:p>
              <a:endParaRPr sz="1092">
                <a:solidFill>
                  <a:schemeClr val="dk1"/>
                </a:solidFill>
                <a:latin typeface="Arial"/>
                <a:ea typeface="Arial"/>
                <a:cs typeface="Arial"/>
                <a:sym typeface="Arial"/>
              </a:endParaRPr>
            </a:p>
          </p:txBody>
        </p:sp>
        <p:sp>
          <p:nvSpPr>
            <p:cNvPr id="52" name="Google Shape;168;p8"/>
            <p:cNvSpPr/>
            <p:nvPr/>
          </p:nvSpPr>
          <p:spPr>
            <a:xfrm>
              <a:off x="1823255" y="9996195"/>
              <a:ext cx="464184" cy="355600"/>
            </a:xfrm>
            <a:custGeom>
              <a:avLst/>
              <a:gdLst/>
              <a:ahLst/>
              <a:cxnLst/>
              <a:rect l="l" t="t" r="r" b="b"/>
              <a:pathLst>
                <a:path w="464185" h="355600" extrusionOk="0">
                  <a:moveTo>
                    <a:pt x="217532" y="0"/>
                  </a:moveTo>
                  <a:lnTo>
                    <a:pt x="0" y="0"/>
                  </a:lnTo>
                  <a:lnTo>
                    <a:pt x="355203" y="355203"/>
                  </a:lnTo>
                  <a:lnTo>
                    <a:pt x="374239" y="355203"/>
                  </a:lnTo>
                  <a:lnTo>
                    <a:pt x="463975" y="265478"/>
                  </a:lnTo>
                  <a:lnTo>
                    <a:pt x="463975" y="246432"/>
                  </a:lnTo>
                  <a:lnTo>
                    <a:pt x="217532" y="0"/>
                  </a:lnTo>
                  <a:close/>
                </a:path>
              </a:pathLst>
            </a:custGeom>
            <a:solidFill>
              <a:srgbClr val="20B3E4"/>
            </a:solidFill>
            <a:ln>
              <a:noFill/>
            </a:ln>
          </p:spPr>
          <p:txBody>
            <a:bodyPr spcFirstLastPara="1" wrap="square" lIns="0" tIns="0" rIns="0" bIns="0" anchor="t" anchorCtr="0">
              <a:noAutofit/>
            </a:bodyPr>
            <a:lstStyle/>
            <a:p>
              <a:endParaRPr sz="1092">
                <a:solidFill>
                  <a:schemeClr val="dk1"/>
                </a:solidFill>
                <a:latin typeface="Arial"/>
                <a:ea typeface="Arial"/>
                <a:cs typeface="Arial"/>
                <a:sym typeface="Arial"/>
              </a:endParaRPr>
            </a:p>
          </p:txBody>
        </p:sp>
        <p:sp>
          <p:nvSpPr>
            <p:cNvPr id="53" name="Google Shape;169;p8"/>
            <p:cNvSpPr/>
            <p:nvPr/>
          </p:nvSpPr>
          <p:spPr>
            <a:xfrm>
              <a:off x="2072514" y="9996198"/>
              <a:ext cx="304165" cy="231140"/>
            </a:xfrm>
            <a:custGeom>
              <a:avLst/>
              <a:gdLst/>
              <a:ahLst/>
              <a:cxnLst/>
              <a:rect l="l" t="t" r="r" b="b"/>
              <a:pathLst>
                <a:path w="304164" h="231140" extrusionOk="0">
                  <a:moveTo>
                    <a:pt x="146445" y="0"/>
                  </a:moveTo>
                  <a:lnTo>
                    <a:pt x="0" y="0"/>
                  </a:lnTo>
                  <a:lnTo>
                    <a:pt x="230579" y="230568"/>
                  </a:lnTo>
                  <a:lnTo>
                    <a:pt x="249615" y="230568"/>
                  </a:lnTo>
                  <a:lnTo>
                    <a:pt x="303802" y="176382"/>
                  </a:lnTo>
                  <a:lnTo>
                    <a:pt x="303802" y="157345"/>
                  </a:lnTo>
                  <a:lnTo>
                    <a:pt x="146445" y="0"/>
                  </a:lnTo>
                  <a:close/>
                </a:path>
              </a:pathLst>
            </a:custGeom>
            <a:solidFill>
              <a:srgbClr val="72C6EA"/>
            </a:solidFill>
            <a:ln>
              <a:noFill/>
            </a:ln>
          </p:spPr>
          <p:txBody>
            <a:bodyPr spcFirstLastPara="1" wrap="square" lIns="0" tIns="0" rIns="0" bIns="0" anchor="t" anchorCtr="0">
              <a:noAutofit/>
            </a:bodyPr>
            <a:lstStyle/>
            <a:p>
              <a:endParaRPr sz="1092">
                <a:solidFill>
                  <a:schemeClr val="dk1"/>
                </a:solidFill>
                <a:latin typeface="Arial"/>
                <a:ea typeface="Arial"/>
                <a:cs typeface="Arial"/>
                <a:sym typeface="Arial"/>
              </a:endParaRPr>
            </a:p>
          </p:txBody>
        </p:sp>
      </p:grpSp>
      <p:pic>
        <p:nvPicPr>
          <p:cNvPr id="49" name="Google Shape;85;p16">
            <a:extLst>
              <a:ext uri="{FF2B5EF4-FFF2-40B4-BE49-F238E27FC236}">
                <a16:creationId xmlns:a16="http://schemas.microsoft.com/office/drawing/2014/main" id="{8EFA319D-BB53-4932-AFB1-8382D38B1DB0}"/>
              </a:ext>
            </a:extLst>
          </p:cNvPr>
          <p:cNvPicPr preferRelativeResize="0"/>
          <p:nvPr/>
        </p:nvPicPr>
        <p:blipFill rotWithShape="1">
          <a:blip r:embed="rId3">
            <a:alphaModFix/>
          </a:blip>
          <a:srcRect b="8917"/>
          <a:stretch/>
        </p:blipFill>
        <p:spPr>
          <a:xfrm>
            <a:off x="965200" y="1647461"/>
            <a:ext cx="9596582" cy="4728278"/>
          </a:xfrm>
          <a:prstGeom prst="rect">
            <a:avLst/>
          </a:prstGeom>
          <a:noFill/>
          <a:ln>
            <a:noFill/>
          </a:ln>
        </p:spPr>
      </p:pic>
      <p:sp>
        <p:nvSpPr>
          <p:cNvPr id="54" name="Google Shape;265;p32">
            <a:extLst>
              <a:ext uri="{FF2B5EF4-FFF2-40B4-BE49-F238E27FC236}">
                <a16:creationId xmlns:a16="http://schemas.microsoft.com/office/drawing/2014/main" id="{6DC08545-5D27-4F15-ADAB-A7DC9A073CC8}"/>
              </a:ext>
            </a:extLst>
          </p:cNvPr>
          <p:cNvSpPr txBox="1"/>
          <p:nvPr/>
        </p:nvSpPr>
        <p:spPr>
          <a:xfrm>
            <a:off x="1701379" y="1136728"/>
            <a:ext cx="8937025" cy="522524"/>
          </a:xfrm>
          <a:prstGeom prst="rect">
            <a:avLst/>
          </a:prstGeom>
          <a:noFill/>
          <a:ln>
            <a:noFill/>
          </a:ln>
        </p:spPr>
        <p:txBody>
          <a:bodyPr spcFirstLastPara="1" wrap="square" lIns="55440" tIns="55440" rIns="55440" bIns="55440" anchor="t" anchorCtr="0">
            <a:spAutoFit/>
          </a:bodyPr>
          <a:lstStyle/>
          <a:p>
            <a:pPr algn="ctr"/>
            <a:r>
              <a:rPr lang="en-US" sz="2668" b="1" dirty="0">
                <a:solidFill>
                  <a:srgbClr val="002060"/>
                </a:solidFill>
              </a:rPr>
              <a:t>NÃO CÓ 2 BÁN CẦU VÀ </a:t>
            </a:r>
            <a:r>
              <a:rPr lang="en-US" sz="2668" b="1" dirty="0">
                <a:solidFill>
                  <a:srgbClr val="FF0000"/>
                </a:solidFill>
              </a:rPr>
              <a:t>ĐIỀU KHIỂN CHÉO</a:t>
            </a:r>
            <a:endParaRPr sz="2668" b="1" dirty="0">
              <a:solidFill>
                <a:srgbClr val="FF0000"/>
              </a:solidFill>
            </a:endParaRPr>
          </a:p>
        </p:txBody>
      </p:sp>
    </p:spTree>
    <p:extLst>
      <p:ext uri="{BB962C8B-B14F-4D97-AF65-F5344CB8AC3E}">
        <p14:creationId xmlns:p14="http://schemas.microsoft.com/office/powerpoint/2010/main" val="4135784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14749-D94C-421E-A425-FC2F395964E0}"/>
              </a:ext>
            </a:extLst>
          </p:cNvPr>
          <p:cNvPicPr>
            <a:picLocks noChangeAspect="1"/>
          </p:cNvPicPr>
          <p:nvPr/>
        </p:nvPicPr>
        <p:blipFill>
          <a:blip r:embed="rId2"/>
          <a:stretch>
            <a:fillRect/>
          </a:stretch>
        </p:blipFill>
        <p:spPr>
          <a:xfrm>
            <a:off x="5667322" y="2185759"/>
            <a:ext cx="5109883" cy="4449755"/>
          </a:xfrm>
          <a:prstGeom prst="rect">
            <a:avLst/>
          </a:prstGeom>
        </p:spPr>
      </p:pic>
      <p:sp>
        <p:nvSpPr>
          <p:cNvPr id="4" name="TextBox 3">
            <a:extLst>
              <a:ext uri="{FF2B5EF4-FFF2-40B4-BE49-F238E27FC236}">
                <a16:creationId xmlns:a16="http://schemas.microsoft.com/office/drawing/2014/main" id="{77DBEDFE-84A9-476F-8DE8-0AEAAE9C8B79}"/>
              </a:ext>
            </a:extLst>
          </p:cNvPr>
          <p:cNvSpPr txBox="1"/>
          <p:nvPr/>
        </p:nvSpPr>
        <p:spPr>
          <a:xfrm>
            <a:off x="210263" y="141804"/>
            <a:ext cx="11603589" cy="2031325"/>
          </a:xfrm>
          <a:prstGeom prst="rect">
            <a:avLst/>
          </a:prstGeom>
          <a:noFill/>
        </p:spPr>
        <p:txBody>
          <a:bodyPr wrap="square" rtlCol="0">
            <a:spAutoFit/>
          </a:bodyPr>
          <a:lstStyle/>
          <a:p>
            <a:pPr algn="just"/>
            <a:r>
              <a:rPr lang="en-US" b="1" dirty="0" err="1">
                <a:solidFill>
                  <a:srgbClr val="FF0000"/>
                </a:solidFill>
              </a:rPr>
              <a:t>Thực</a:t>
            </a:r>
            <a:r>
              <a:rPr lang="en-US" b="1" dirty="0">
                <a:solidFill>
                  <a:srgbClr val="FF0000"/>
                </a:solidFill>
              </a:rPr>
              <a:t> </a:t>
            </a:r>
            <a:r>
              <a:rPr lang="en-US" b="1" dirty="0" err="1">
                <a:solidFill>
                  <a:srgbClr val="FF0000"/>
                </a:solidFill>
              </a:rPr>
              <a:t>hiện</a:t>
            </a:r>
            <a:r>
              <a:rPr lang="en-US" b="1" dirty="0">
                <a:solidFill>
                  <a:srgbClr val="FF0000"/>
                </a:solidFill>
              </a:rPr>
              <a:t>: </a:t>
            </a:r>
          </a:p>
          <a:p>
            <a:pPr algn="just"/>
            <a:r>
              <a:rPr lang="en-US" b="1" dirty="0">
                <a:solidFill>
                  <a:srgbClr val="FF0000"/>
                </a:solidFill>
              </a:rPr>
              <a:t>- </a:t>
            </a:r>
            <a:r>
              <a:rPr lang="en-US" b="1" dirty="0" err="1">
                <a:solidFill>
                  <a:srgbClr val="FF0000"/>
                </a:solidFill>
              </a:rPr>
              <a:t>Chỉ</a:t>
            </a:r>
            <a:r>
              <a:rPr lang="en-US" b="1" dirty="0">
                <a:solidFill>
                  <a:srgbClr val="FF0000"/>
                </a:solidFill>
              </a:rPr>
              <a:t> </a:t>
            </a:r>
            <a:r>
              <a:rPr lang="en-US" b="1" dirty="0" err="1">
                <a:solidFill>
                  <a:srgbClr val="FF0000"/>
                </a:solidFill>
              </a:rPr>
              <a:t>thị</a:t>
            </a:r>
            <a:r>
              <a:rPr lang="en-US" b="1" dirty="0">
                <a:solidFill>
                  <a:srgbClr val="FF0000"/>
                </a:solidFill>
              </a:rPr>
              <a:t> </a:t>
            </a:r>
            <a:r>
              <a:rPr lang="en-US" b="1" dirty="0" err="1">
                <a:solidFill>
                  <a:srgbClr val="FF0000"/>
                </a:solidFill>
              </a:rPr>
              <a:t>số</a:t>
            </a:r>
            <a:r>
              <a:rPr lang="en-US" b="1" dirty="0">
                <a:solidFill>
                  <a:srgbClr val="FF0000"/>
                </a:solidFill>
              </a:rPr>
              <a:t> 16/CT-</a:t>
            </a:r>
            <a:r>
              <a:rPr lang="en-US" b="1" dirty="0" err="1">
                <a:solidFill>
                  <a:srgbClr val="FF0000"/>
                </a:solidFill>
              </a:rPr>
              <a:t>TTg</a:t>
            </a:r>
            <a:r>
              <a:rPr lang="en-US" b="1" dirty="0">
                <a:solidFill>
                  <a:srgbClr val="FF0000"/>
                </a:solidFill>
              </a:rPr>
              <a:t> </a:t>
            </a:r>
            <a:r>
              <a:rPr lang="en-US" b="1" dirty="0" err="1">
                <a:solidFill>
                  <a:srgbClr val="FF0000"/>
                </a:solidFill>
              </a:rPr>
              <a:t>ngày</a:t>
            </a:r>
            <a:r>
              <a:rPr lang="en-US" b="1" dirty="0">
                <a:solidFill>
                  <a:srgbClr val="FF0000"/>
                </a:solidFill>
              </a:rPr>
              <a:t> 04/5/2017 </a:t>
            </a:r>
            <a:r>
              <a:rPr lang="en-US" b="1" dirty="0" err="1">
                <a:solidFill>
                  <a:srgbClr val="FF0000"/>
                </a:solidFill>
              </a:rPr>
              <a:t>của</a:t>
            </a:r>
            <a:r>
              <a:rPr lang="en-US" b="1" dirty="0">
                <a:solidFill>
                  <a:srgbClr val="FF0000"/>
                </a:solidFill>
              </a:rPr>
              <a:t> </a:t>
            </a:r>
            <a:r>
              <a:rPr lang="en-US" b="1" dirty="0" err="1">
                <a:solidFill>
                  <a:srgbClr val="FF0000"/>
                </a:solidFill>
              </a:rPr>
              <a:t>Thủ</a:t>
            </a:r>
            <a:r>
              <a:rPr lang="en-US" b="1" dirty="0">
                <a:solidFill>
                  <a:srgbClr val="FF0000"/>
                </a:solidFill>
              </a:rPr>
              <a:t> </a:t>
            </a:r>
            <a:r>
              <a:rPr lang="en-US" b="1" dirty="0" err="1">
                <a:solidFill>
                  <a:srgbClr val="FF0000"/>
                </a:solidFill>
              </a:rPr>
              <a:t>tướng</a:t>
            </a:r>
            <a:r>
              <a:rPr lang="en-US" b="1" dirty="0">
                <a:solidFill>
                  <a:srgbClr val="FF0000"/>
                </a:solidFill>
              </a:rPr>
              <a:t> </a:t>
            </a:r>
            <a:r>
              <a:rPr lang="en-US" b="1" dirty="0" err="1">
                <a:solidFill>
                  <a:srgbClr val="FF0000"/>
                </a:solidFill>
              </a:rPr>
              <a:t>Chính</a:t>
            </a:r>
            <a:r>
              <a:rPr lang="en-US" b="1" dirty="0">
                <a:solidFill>
                  <a:srgbClr val="FF0000"/>
                </a:solidFill>
              </a:rPr>
              <a:t> </a:t>
            </a:r>
            <a:r>
              <a:rPr lang="en-US" b="1" dirty="0" err="1">
                <a:solidFill>
                  <a:srgbClr val="FF0000"/>
                </a:solidFill>
              </a:rPr>
              <a:t>phủ</a:t>
            </a:r>
            <a:r>
              <a:rPr lang="en-US" b="1" dirty="0">
                <a:solidFill>
                  <a:srgbClr val="FF0000"/>
                </a:solidFill>
              </a:rPr>
              <a:t> </a:t>
            </a:r>
            <a:r>
              <a:rPr lang="en-US" dirty="0" err="1"/>
              <a:t>về</a:t>
            </a:r>
            <a:r>
              <a:rPr lang="en-US" dirty="0"/>
              <a:t> </a:t>
            </a:r>
            <a:r>
              <a:rPr lang="en-US" dirty="0" err="1"/>
              <a:t>việc</a:t>
            </a:r>
            <a:r>
              <a:rPr lang="en-US" dirty="0"/>
              <a:t> </a:t>
            </a:r>
            <a:r>
              <a:rPr lang="en-US" dirty="0" err="1"/>
              <a:t>tăng</a:t>
            </a:r>
            <a:r>
              <a:rPr lang="en-US" dirty="0"/>
              <a:t> </a:t>
            </a:r>
            <a:r>
              <a:rPr lang="en-US" dirty="0" err="1"/>
              <a:t>cường</a:t>
            </a:r>
            <a:r>
              <a:rPr lang="en-US" dirty="0"/>
              <a:t> </a:t>
            </a:r>
            <a:r>
              <a:rPr lang="en-US" dirty="0" err="1"/>
              <a:t>năng</a:t>
            </a:r>
            <a:r>
              <a:rPr lang="en-US" dirty="0"/>
              <a:t> </a:t>
            </a:r>
            <a:r>
              <a:rPr lang="en-US" dirty="0" err="1"/>
              <a:t>lực</a:t>
            </a:r>
            <a:r>
              <a:rPr lang="en-US" dirty="0"/>
              <a:t> </a:t>
            </a:r>
            <a:r>
              <a:rPr lang="en-US" dirty="0" err="1"/>
              <a:t>tiếp</a:t>
            </a:r>
            <a:r>
              <a:rPr lang="en-US" dirty="0"/>
              <a:t> </a:t>
            </a:r>
            <a:r>
              <a:rPr lang="en-US" dirty="0" err="1"/>
              <a:t>cận</a:t>
            </a:r>
            <a:r>
              <a:rPr lang="en-US" dirty="0"/>
              <a:t> </a:t>
            </a:r>
            <a:r>
              <a:rPr lang="en-US" dirty="0" err="1"/>
              <a:t>cuộc</a:t>
            </a:r>
            <a:r>
              <a:rPr lang="en-US" dirty="0"/>
              <a:t> </a:t>
            </a:r>
            <a:r>
              <a:rPr lang="en-US" dirty="0" err="1"/>
              <a:t>Cách</a:t>
            </a:r>
            <a:r>
              <a:rPr lang="en-US" dirty="0"/>
              <a:t> </a:t>
            </a:r>
            <a:r>
              <a:rPr lang="en-US" dirty="0" err="1"/>
              <a:t>mạng</a:t>
            </a:r>
            <a:r>
              <a:rPr lang="en-US" dirty="0"/>
              <a:t> </a:t>
            </a:r>
            <a:r>
              <a:rPr lang="en-US" dirty="0" err="1"/>
              <a:t>công</a:t>
            </a:r>
            <a:r>
              <a:rPr lang="en-US" dirty="0"/>
              <a:t> </a:t>
            </a:r>
            <a:r>
              <a:rPr lang="en-US" dirty="0" err="1"/>
              <a:t>nghiệp</a:t>
            </a:r>
            <a:r>
              <a:rPr lang="en-US" dirty="0"/>
              <a:t> </a:t>
            </a:r>
            <a:r>
              <a:rPr lang="en-US" dirty="0" err="1"/>
              <a:t>lần</a:t>
            </a:r>
            <a:r>
              <a:rPr lang="en-US" dirty="0"/>
              <a:t> </a:t>
            </a:r>
            <a:r>
              <a:rPr lang="en-US" dirty="0" err="1"/>
              <a:t>thứ</a:t>
            </a:r>
            <a:r>
              <a:rPr lang="en-US" dirty="0"/>
              <a:t> 4, </a:t>
            </a:r>
            <a:r>
              <a:rPr lang="en-US" dirty="0" err="1"/>
              <a:t>thúc</a:t>
            </a:r>
            <a:r>
              <a:rPr lang="en-US" dirty="0"/>
              <a:t> </a:t>
            </a:r>
            <a:r>
              <a:rPr lang="en-US" dirty="0" err="1"/>
              <a:t>đẩy</a:t>
            </a:r>
            <a:r>
              <a:rPr lang="en-US" dirty="0"/>
              <a:t> </a:t>
            </a:r>
            <a:r>
              <a:rPr lang="en-US" dirty="0" err="1"/>
              <a:t>triển</a:t>
            </a:r>
            <a:r>
              <a:rPr lang="en-US" dirty="0"/>
              <a:t> </a:t>
            </a:r>
            <a:r>
              <a:rPr lang="en-US" dirty="0" err="1"/>
              <a:t>khai</a:t>
            </a:r>
            <a:r>
              <a:rPr lang="en-US" dirty="0"/>
              <a:t> </a:t>
            </a:r>
            <a:r>
              <a:rPr lang="en-US" dirty="0" err="1"/>
              <a:t>giáo</a:t>
            </a:r>
            <a:r>
              <a:rPr lang="en-US" dirty="0"/>
              <a:t> </a:t>
            </a:r>
            <a:r>
              <a:rPr lang="en-US" dirty="0" err="1"/>
              <a:t>dục</a:t>
            </a:r>
            <a:r>
              <a:rPr lang="en-US" dirty="0"/>
              <a:t> </a:t>
            </a:r>
            <a:r>
              <a:rPr lang="en-US" dirty="0" err="1"/>
              <a:t>về</a:t>
            </a:r>
            <a:r>
              <a:rPr lang="en-US" dirty="0"/>
              <a:t> khoa </a:t>
            </a:r>
            <a:r>
              <a:rPr lang="en-US" dirty="0" err="1"/>
              <a:t>học</a:t>
            </a:r>
            <a:r>
              <a:rPr lang="en-US" dirty="0"/>
              <a:t>, </a:t>
            </a:r>
            <a:r>
              <a:rPr lang="en-US" dirty="0" err="1"/>
              <a:t>công</a:t>
            </a:r>
            <a:r>
              <a:rPr lang="en-US" dirty="0"/>
              <a:t> </a:t>
            </a:r>
            <a:r>
              <a:rPr lang="en-US" dirty="0" err="1"/>
              <a:t>nghệ</a:t>
            </a:r>
            <a:r>
              <a:rPr lang="en-US" dirty="0"/>
              <a:t>, </a:t>
            </a:r>
            <a:r>
              <a:rPr lang="en-US" dirty="0" err="1"/>
              <a:t>kỹ</a:t>
            </a:r>
            <a:r>
              <a:rPr lang="en-US" dirty="0"/>
              <a:t> </a:t>
            </a:r>
            <a:r>
              <a:rPr lang="en-US" dirty="0" err="1"/>
              <a:t>thuật</a:t>
            </a:r>
            <a:r>
              <a:rPr lang="en-US" dirty="0"/>
              <a:t> </a:t>
            </a:r>
            <a:r>
              <a:rPr lang="en-US" dirty="0" err="1"/>
              <a:t>và</a:t>
            </a:r>
            <a:r>
              <a:rPr lang="en-US" dirty="0"/>
              <a:t> </a:t>
            </a:r>
            <a:r>
              <a:rPr lang="en-US" dirty="0" err="1"/>
              <a:t>toán</a:t>
            </a:r>
            <a:r>
              <a:rPr lang="en-US" dirty="0"/>
              <a:t> </a:t>
            </a:r>
            <a:r>
              <a:rPr lang="en-US" dirty="0" err="1"/>
              <a:t>học</a:t>
            </a:r>
            <a:r>
              <a:rPr lang="en-US" dirty="0"/>
              <a:t> (STEM) </a:t>
            </a:r>
            <a:r>
              <a:rPr lang="en-US" dirty="0" err="1"/>
              <a:t>trong</a:t>
            </a:r>
            <a:r>
              <a:rPr lang="en-US" dirty="0"/>
              <a:t> </a:t>
            </a:r>
            <a:r>
              <a:rPr lang="en-US" dirty="0" err="1"/>
              <a:t>chương</a:t>
            </a:r>
            <a:r>
              <a:rPr lang="en-US" dirty="0"/>
              <a:t> </a:t>
            </a:r>
            <a:r>
              <a:rPr lang="en-US" dirty="0" err="1"/>
              <a:t>trình</a:t>
            </a:r>
            <a:r>
              <a:rPr lang="en-US" dirty="0"/>
              <a:t> </a:t>
            </a:r>
            <a:r>
              <a:rPr lang="en-US" dirty="0" err="1"/>
              <a:t>giáo</a:t>
            </a:r>
            <a:r>
              <a:rPr lang="en-US" dirty="0"/>
              <a:t> </a:t>
            </a:r>
            <a:r>
              <a:rPr lang="en-US" dirty="0" err="1"/>
              <a:t>dục</a:t>
            </a:r>
            <a:r>
              <a:rPr lang="en-US" dirty="0"/>
              <a:t> </a:t>
            </a:r>
            <a:r>
              <a:rPr lang="en-US" dirty="0" err="1"/>
              <a:t>phổ</a:t>
            </a:r>
            <a:r>
              <a:rPr lang="en-US" dirty="0"/>
              <a:t> </a:t>
            </a:r>
            <a:r>
              <a:rPr lang="en-US" dirty="0" err="1"/>
              <a:t>thông</a:t>
            </a:r>
            <a:r>
              <a:rPr lang="en-US" dirty="0"/>
              <a:t>; </a:t>
            </a:r>
          </a:p>
          <a:p>
            <a:pPr algn="just"/>
            <a:r>
              <a:rPr lang="en-US" b="1" dirty="0">
                <a:solidFill>
                  <a:srgbClr val="FF0000"/>
                </a:solidFill>
              </a:rPr>
              <a:t>- </a:t>
            </a:r>
            <a:r>
              <a:rPr lang="en-US" b="1" dirty="0" err="1">
                <a:solidFill>
                  <a:srgbClr val="FF0000"/>
                </a:solidFill>
              </a:rPr>
              <a:t>Quyết</a:t>
            </a:r>
            <a:r>
              <a:rPr lang="en-US" b="1" dirty="0">
                <a:solidFill>
                  <a:srgbClr val="FF0000"/>
                </a:solidFill>
              </a:rPr>
              <a:t> </a:t>
            </a:r>
            <a:r>
              <a:rPr lang="en-US" b="1" dirty="0" err="1">
                <a:solidFill>
                  <a:srgbClr val="FF0000"/>
                </a:solidFill>
              </a:rPr>
              <a:t>định</a:t>
            </a:r>
            <a:r>
              <a:rPr lang="en-US" b="1" dirty="0">
                <a:solidFill>
                  <a:srgbClr val="FF0000"/>
                </a:solidFill>
              </a:rPr>
              <a:t> </a:t>
            </a:r>
            <a:r>
              <a:rPr lang="en-US" b="1" dirty="0" err="1">
                <a:solidFill>
                  <a:srgbClr val="FF0000"/>
                </a:solidFill>
              </a:rPr>
              <a:t>số</a:t>
            </a:r>
            <a:r>
              <a:rPr lang="en-US" b="1" dirty="0">
                <a:solidFill>
                  <a:srgbClr val="FF0000"/>
                </a:solidFill>
              </a:rPr>
              <a:t> 131/QĐ-</a:t>
            </a:r>
            <a:r>
              <a:rPr lang="en-US" b="1" dirty="0" err="1">
                <a:solidFill>
                  <a:srgbClr val="FF0000"/>
                </a:solidFill>
              </a:rPr>
              <a:t>TTg</a:t>
            </a:r>
            <a:r>
              <a:rPr lang="en-US" b="1" dirty="0">
                <a:solidFill>
                  <a:srgbClr val="FF0000"/>
                </a:solidFill>
              </a:rPr>
              <a:t> </a:t>
            </a:r>
            <a:r>
              <a:rPr lang="en-US" b="1" dirty="0" err="1">
                <a:solidFill>
                  <a:srgbClr val="FF0000"/>
                </a:solidFill>
              </a:rPr>
              <a:t>ngày</a:t>
            </a:r>
            <a:r>
              <a:rPr lang="en-US" b="1" dirty="0">
                <a:solidFill>
                  <a:srgbClr val="FF0000"/>
                </a:solidFill>
              </a:rPr>
              <a:t> 25/01/2022 </a:t>
            </a:r>
            <a:r>
              <a:rPr lang="en-US" b="1" dirty="0" err="1">
                <a:solidFill>
                  <a:srgbClr val="FF0000"/>
                </a:solidFill>
              </a:rPr>
              <a:t>của</a:t>
            </a:r>
            <a:r>
              <a:rPr lang="en-US" b="1" dirty="0">
                <a:solidFill>
                  <a:srgbClr val="FF0000"/>
                </a:solidFill>
              </a:rPr>
              <a:t> </a:t>
            </a:r>
            <a:r>
              <a:rPr lang="en-US" b="1" dirty="0" err="1">
                <a:solidFill>
                  <a:srgbClr val="FF0000"/>
                </a:solidFill>
              </a:rPr>
              <a:t>Thủ</a:t>
            </a:r>
            <a:r>
              <a:rPr lang="en-US" b="1" dirty="0">
                <a:solidFill>
                  <a:srgbClr val="FF0000"/>
                </a:solidFill>
              </a:rPr>
              <a:t> </a:t>
            </a:r>
            <a:r>
              <a:rPr lang="en-US" b="1" dirty="0" err="1">
                <a:solidFill>
                  <a:srgbClr val="FF0000"/>
                </a:solidFill>
              </a:rPr>
              <a:t>tướng</a:t>
            </a:r>
            <a:r>
              <a:rPr lang="en-US" b="1" dirty="0">
                <a:solidFill>
                  <a:srgbClr val="FF0000"/>
                </a:solidFill>
              </a:rPr>
              <a:t> </a:t>
            </a:r>
            <a:r>
              <a:rPr lang="en-US" b="1" dirty="0" err="1">
                <a:solidFill>
                  <a:srgbClr val="FF0000"/>
                </a:solidFill>
              </a:rPr>
              <a:t>Chính</a:t>
            </a:r>
            <a:r>
              <a:rPr lang="en-US" b="1" dirty="0">
                <a:solidFill>
                  <a:srgbClr val="FF0000"/>
                </a:solidFill>
              </a:rPr>
              <a:t> </a:t>
            </a:r>
            <a:r>
              <a:rPr lang="en-US" b="1" dirty="0" err="1">
                <a:solidFill>
                  <a:srgbClr val="FF0000"/>
                </a:solidFill>
              </a:rPr>
              <a:t>phủ</a:t>
            </a:r>
            <a:r>
              <a:rPr lang="en-US" b="1" dirty="0">
                <a:solidFill>
                  <a:srgbClr val="FF0000"/>
                </a:solidFill>
              </a:rPr>
              <a:t> </a:t>
            </a:r>
            <a:r>
              <a:rPr lang="en-US" dirty="0" err="1"/>
              <a:t>về</a:t>
            </a:r>
            <a:r>
              <a:rPr lang="en-US" dirty="0"/>
              <a:t> </a:t>
            </a:r>
            <a:r>
              <a:rPr lang="en-US" dirty="0" err="1"/>
              <a:t>phê</a:t>
            </a:r>
            <a:r>
              <a:rPr lang="en-US" dirty="0"/>
              <a:t> </a:t>
            </a:r>
            <a:r>
              <a:rPr lang="en-US" dirty="0" err="1"/>
              <a:t>duyệt</a:t>
            </a:r>
            <a:r>
              <a:rPr lang="en-US" dirty="0"/>
              <a:t> </a:t>
            </a:r>
            <a:r>
              <a:rPr lang="en-US" dirty="0" err="1"/>
              <a:t>Đề</a:t>
            </a:r>
            <a:r>
              <a:rPr lang="en-US" dirty="0"/>
              <a:t> </a:t>
            </a:r>
            <a:r>
              <a:rPr lang="en-US" dirty="0" err="1"/>
              <a:t>án</a:t>
            </a:r>
            <a:r>
              <a:rPr lang="en-US" dirty="0"/>
              <a:t> “</a:t>
            </a:r>
            <a:r>
              <a:rPr lang="en-US" dirty="0" err="1"/>
              <a:t>Tăng</a:t>
            </a:r>
            <a:r>
              <a:rPr lang="en-US" dirty="0"/>
              <a:t> </a:t>
            </a:r>
            <a:r>
              <a:rPr lang="en-US" dirty="0" err="1"/>
              <a:t>cường</a:t>
            </a:r>
            <a:r>
              <a:rPr lang="en-US" dirty="0"/>
              <a:t> </a:t>
            </a:r>
            <a:r>
              <a:rPr lang="en-US" dirty="0" err="1"/>
              <a:t>ứng</a:t>
            </a:r>
            <a:r>
              <a:rPr lang="en-US" dirty="0"/>
              <a:t> </a:t>
            </a:r>
            <a:r>
              <a:rPr lang="en-US" dirty="0" err="1"/>
              <a:t>dụng</a:t>
            </a:r>
            <a:r>
              <a:rPr lang="en-US" dirty="0"/>
              <a:t> </a:t>
            </a:r>
            <a:r>
              <a:rPr lang="en-US" dirty="0" err="1"/>
              <a:t>công</a:t>
            </a:r>
            <a:r>
              <a:rPr lang="en-US" dirty="0"/>
              <a:t> </a:t>
            </a:r>
            <a:r>
              <a:rPr lang="en-US" dirty="0" err="1"/>
              <a:t>nghệ</a:t>
            </a:r>
            <a:r>
              <a:rPr lang="en-US" dirty="0"/>
              <a:t> </a:t>
            </a:r>
            <a:r>
              <a:rPr lang="en-US" dirty="0" err="1"/>
              <a:t>thông</a:t>
            </a:r>
            <a:r>
              <a:rPr lang="en-US" dirty="0"/>
              <a:t> tin </a:t>
            </a:r>
            <a:r>
              <a:rPr lang="en-US" dirty="0" err="1"/>
              <a:t>và</a:t>
            </a:r>
            <a:r>
              <a:rPr lang="en-US" dirty="0"/>
              <a:t> </a:t>
            </a:r>
            <a:r>
              <a:rPr lang="en-US" dirty="0" err="1"/>
              <a:t>chuyển</a:t>
            </a:r>
            <a:r>
              <a:rPr lang="en-US" dirty="0"/>
              <a:t> </a:t>
            </a:r>
            <a:r>
              <a:rPr lang="en-US" dirty="0" err="1"/>
              <a:t>đổi</a:t>
            </a:r>
            <a:r>
              <a:rPr lang="en-US" dirty="0"/>
              <a:t> </a:t>
            </a:r>
            <a:r>
              <a:rPr lang="en-US" dirty="0" err="1"/>
              <a:t>số</a:t>
            </a:r>
            <a:r>
              <a:rPr lang="en-US" dirty="0"/>
              <a:t> </a:t>
            </a:r>
            <a:r>
              <a:rPr lang="en-US" dirty="0" err="1"/>
              <a:t>trong</a:t>
            </a:r>
            <a:r>
              <a:rPr lang="en-US" dirty="0"/>
              <a:t> </a:t>
            </a:r>
            <a:r>
              <a:rPr lang="en-US" dirty="0" err="1"/>
              <a:t>giáo</a:t>
            </a:r>
            <a:r>
              <a:rPr lang="en-US" dirty="0"/>
              <a:t> </a:t>
            </a:r>
            <a:r>
              <a:rPr lang="en-US" dirty="0" err="1"/>
              <a:t>dục</a:t>
            </a:r>
            <a:r>
              <a:rPr lang="en-US" dirty="0"/>
              <a:t> </a:t>
            </a:r>
            <a:r>
              <a:rPr lang="en-US" dirty="0" err="1"/>
              <a:t>và</a:t>
            </a:r>
            <a:r>
              <a:rPr lang="en-US" dirty="0"/>
              <a:t> </a:t>
            </a:r>
            <a:r>
              <a:rPr lang="en-US" dirty="0" err="1"/>
              <a:t>đào</a:t>
            </a:r>
            <a:r>
              <a:rPr lang="en-US" dirty="0"/>
              <a:t> </a:t>
            </a:r>
            <a:r>
              <a:rPr lang="en-US" dirty="0" err="1"/>
              <a:t>tạo</a:t>
            </a:r>
            <a:r>
              <a:rPr lang="en-US" dirty="0"/>
              <a:t> </a:t>
            </a:r>
            <a:r>
              <a:rPr lang="en-US" dirty="0" err="1"/>
              <a:t>giai</a:t>
            </a:r>
            <a:r>
              <a:rPr lang="en-US" dirty="0"/>
              <a:t> </a:t>
            </a:r>
            <a:r>
              <a:rPr lang="en-US" dirty="0" err="1"/>
              <a:t>đoạn</a:t>
            </a:r>
            <a:r>
              <a:rPr lang="en-US" dirty="0"/>
              <a:t> 2022 - 2025, </a:t>
            </a:r>
            <a:r>
              <a:rPr lang="en-US" dirty="0" err="1"/>
              <a:t>định</a:t>
            </a:r>
            <a:r>
              <a:rPr lang="en-US" dirty="0"/>
              <a:t> </a:t>
            </a:r>
            <a:r>
              <a:rPr lang="en-US" dirty="0" err="1"/>
              <a:t>hướng</a:t>
            </a:r>
            <a:r>
              <a:rPr lang="en-US" dirty="0"/>
              <a:t> </a:t>
            </a:r>
            <a:r>
              <a:rPr lang="en-US" dirty="0" err="1"/>
              <a:t>đến</a:t>
            </a:r>
            <a:r>
              <a:rPr lang="en-US" dirty="0"/>
              <a:t> </a:t>
            </a:r>
            <a:r>
              <a:rPr lang="en-US" dirty="0" err="1"/>
              <a:t>năm</a:t>
            </a:r>
            <a:r>
              <a:rPr lang="en-US" dirty="0"/>
              <a:t> 2030</a:t>
            </a:r>
            <a:endParaRPr lang="en-MY" dirty="0"/>
          </a:p>
        </p:txBody>
      </p:sp>
      <p:sp>
        <p:nvSpPr>
          <p:cNvPr id="6" name="TextBox 5">
            <a:extLst>
              <a:ext uri="{FF2B5EF4-FFF2-40B4-BE49-F238E27FC236}">
                <a16:creationId xmlns:a16="http://schemas.microsoft.com/office/drawing/2014/main" id="{A8BC7265-E300-42E8-BB0D-B288E1081422}"/>
              </a:ext>
            </a:extLst>
          </p:cNvPr>
          <p:cNvSpPr txBox="1"/>
          <p:nvPr/>
        </p:nvSpPr>
        <p:spPr>
          <a:xfrm>
            <a:off x="557442" y="3512942"/>
            <a:ext cx="4490775" cy="1569660"/>
          </a:xfrm>
          <a:prstGeom prst="rect">
            <a:avLst/>
          </a:prstGeom>
          <a:noFill/>
          <a:ln>
            <a:solidFill>
              <a:srgbClr val="FF0000"/>
            </a:solidFill>
          </a:ln>
        </p:spPr>
        <p:txBody>
          <a:bodyPr wrap="square" rtlCol="0">
            <a:spAutoFit/>
          </a:bodyPr>
          <a:lstStyle/>
          <a:p>
            <a:r>
              <a:rPr lang="en-US" sz="1600" dirty="0">
                <a:solidFill>
                  <a:schemeClr val="tx2"/>
                </a:solidFill>
                <a:latin typeface="Segoe UI Black" panose="020B0A02040204020203" pitchFamily="34" charset="0"/>
                <a:ea typeface="Segoe UI Black" panose="020B0A02040204020203" pitchFamily="34" charset="0"/>
              </a:rPr>
              <a:t>THỰC HIỆN GIÁO DỤC STEM LÀ NHIỆM VỤ BẮT BUỘC ĐỐI VỚI NGÀNH GIÁO DỤC:</a:t>
            </a:r>
          </a:p>
          <a:p>
            <a:endParaRPr lang="en-US" sz="1600" dirty="0">
              <a:latin typeface="Times New Roman" panose="02020603050405020304" pitchFamily="18" charset="0"/>
              <a:cs typeface="Times New Roman" panose="02020603050405020304" pitchFamily="18" charset="0"/>
            </a:endParaRPr>
          </a:p>
          <a:p>
            <a:r>
              <a:rPr lang="en-US" sz="1600" dirty="0">
                <a:solidFill>
                  <a:srgbClr val="FF0000"/>
                </a:solidFill>
                <a:latin typeface="Segoe UI Black" panose="020B0A02040204020203" pitchFamily="34" charset="0"/>
                <a:ea typeface="Segoe UI Black" panose="020B0A02040204020203" pitchFamily="34" charset="0"/>
              </a:rPr>
              <a:t>CÁC NHÀ TR</a:t>
            </a:r>
            <a:r>
              <a:rPr lang="vi-VN" sz="1600" dirty="0">
                <a:solidFill>
                  <a:srgbClr val="FF0000"/>
                </a:solidFill>
                <a:latin typeface="Segoe UI Black" panose="020B0A02040204020203" pitchFamily="34" charset="0"/>
                <a:ea typeface="Segoe UI Black" panose="020B0A02040204020203" pitchFamily="34" charset="0"/>
              </a:rPr>
              <a:t>Ư</a:t>
            </a:r>
            <a:r>
              <a:rPr lang="en-US" sz="1600" dirty="0">
                <a:solidFill>
                  <a:srgbClr val="FF0000"/>
                </a:solidFill>
                <a:latin typeface="Segoe UI Black" panose="020B0A02040204020203" pitchFamily="34" charset="0"/>
                <a:ea typeface="Segoe UI Black" panose="020B0A02040204020203" pitchFamily="34" charset="0"/>
              </a:rPr>
              <a:t>ỜNG CẦN PHẢI THỰC HIỆN ĐỂ NÂNG CAO HIỆU QUẢ CH</a:t>
            </a:r>
            <a:r>
              <a:rPr lang="vi-VN" sz="1600" dirty="0">
                <a:solidFill>
                  <a:srgbClr val="FF0000"/>
                </a:solidFill>
                <a:latin typeface="Segoe UI Black" panose="020B0A02040204020203" pitchFamily="34" charset="0"/>
                <a:ea typeface="Segoe UI Black" panose="020B0A02040204020203" pitchFamily="34" charset="0"/>
              </a:rPr>
              <a:t>Ư</a:t>
            </a:r>
            <a:r>
              <a:rPr lang="en-US" sz="1600" dirty="0">
                <a:solidFill>
                  <a:srgbClr val="FF0000"/>
                </a:solidFill>
                <a:latin typeface="Segoe UI Black" panose="020B0A02040204020203" pitchFamily="34" charset="0"/>
                <a:ea typeface="Segoe UI Black" panose="020B0A02040204020203" pitchFamily="34" charset="0"/>
              </a:rPr>
              <a:t>ƠNG TRÌNH GIÁO DỤC PHỔ THÔNG 2018</a:t>
            </a:r>
          </a:p>
        </p:txBody>
      </p:sp>
    </p:spTree>
    <p:extLst>
      <p:ext uri="{BB962C8B-B14F-4D97-AF65-F5344CB8AC3E}">
        <p14:creationId xmlns:p14="http://schemas.microsoft.com/office/powerpoint/2010/main" val="794399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3">
            <a:extLst>
              <a:ext uri="{FF2B5EF4-FFF2-40B4-BE49-F238E27FC236}">
                <a16:creationId xmlns:a16="http://schemas.microsoft.com/office/drawing/2014/main" id="{CAAB1B59-F276-FD22-B097-869CE508B1E4}"/>
              </a:ext>
            </a:extLst>
          </p:cNvPr>
          <p:cNvSpPr>
            <a:spLocks noGrp="1"/>
          </p:cNvSpPr>
          <p:nvPr>
            <p:ph type="title"/>
          </p:nvPr>
        </p:nvSpPr>
        <p:spPr>
          <a:xfrm>
            <a:off x="230124" y="516871"/>
            <a:ext cx="11731752" cy="630936"/>
          </a:xfrm>
        </p:spPr>
        <p:txBody>
          <a:bodyPr/>
          <a:lstStyle/>
          <a:p>
            <a:r>
              <a:rPr lang="en-US"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QUI TRÌNH 1</a:t>
            </a:r>
          </a:p>
        </p:txBody>
      </p:sp>
      <p:grpSp>
        <p:nvGrpSpPr>
          <p:cNvPr id="4" name="Group 3">
            <a:extLst>
              <a:ext uri="{FF2B5EF4-FFF2-40B4-BE49-F238E27FC236}">
                <a16:creationId xmlns:a16="http://schemas.microsoft.com/office/drawing/2014/main" id="{7B9CEF4F-9AE4-A3C8-3067-A43BF9294D11}"/>
              </a:ext>
            </a:extLst>
          </p:cNvPr>
          <p:cNvGrpSpPr/>
          <p:nvPr/>
        </p:nvGrpSpPr>
        <p:grpSpPr>
          <a:xfrm>
            <a:off x="278112" y="1670353"/>
            <a:ext cx="2651082" cy="1590649"/>
            <a:chOff x="651" y="588467"/>
            <a:chExt cx="2651082" cy="1590649"/>
          </a:xfrm>
        </p:grpSpPr>
        <p:sp>
          <p:nvSpPr>
            <p:cNvPr id="5" name="Rectangle: Rounded Corners 4">
              <a:extLst>
                <a:ext uri="{FF2B5EF4-FFF2-40B4-BE49-F238E27FC236}">
                  <a16:creationId xmlns:a16="http://schemas.microsoft.com/office/drawing/2014/main" id="{8E6BDC14-091C-5E27-A419-686B0A3E5379}"/>
                </a:ext>
              </a:extLst>
            </p:cNvPr>
            <p:cNvSpPr/>
            <p:nvPr/>
          </p:nvSpPr>
          <p:spPr>
            <a:xfrm>
              <a:off x="651" y="588467"/>
              <a:ext cx="2651082" cy="1590649"/>
            </a:xfrm>
            <a:prstGeom prst="roundRect">
              <a:avLst>
                <a:gd name="adj" fmla="val 10000"/>
              </a:avLst>
            </a:prstGeom>
          </p:spPr>
          <p:style>
            <a:lnRef idx="2">
              <a:schemeClr val="accent5">
                <a:shade val="50000"/>
              </a:schemeClr>
            </a:lnRef>
            <a:fillRef idx="1">
              <a:schemeClr val="accent5"/>
            </a:fillRef>
            <a:effectRef idx="0">
              <a:schemeClr val="accent5"/>
            </a:effectRef>
            <a:fontRef idx="minor">
              <a:schemeClr val="lt1"/>
            </a:fontRef>
          </p:style>
        </p:sp>
        <p:sp>
          <p:nvSpPr>
            <p:cNvPr id="6" name="Rectangle: Rounded Corners 4">
              <a:extLst>
                <a:ext uri="{FF2B5EF4-FFF2-40B4-BE49-F238E27FC236}">
                  <a16:creationId xmlns:a16="http://schemas.microsoft.com/office/drawing/2014/main" id="{8163404C-BCBE-E8E7-7D68-16DB55CF2FB9}"/>
                </a:ext>
              </a:extLst>
            </p:cNvPr>
            <p:cNvSpPr txBox="1"/>
            <p:nvPr/>
          </p:nvSpPr>
          <p:spPr>
            <a:xfrm>
              <a:off x="47240" y="635056"/>
              <a:ext cx="2557904" cy="14974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YCCĐ</a:t>
              </a:r>
              <a:b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a:t>
              </a:r>
              <a:r>
                <a:rPr kumimoji="0" lang="vi-V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hương trình</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grpSp>
      <p:grpSp>
        <p:nvGrpSpPr>
          <p:cNvPr id="11" name="Group 10">
            <a:extLst>
              <a:ext uri="{FF2B5EF4-FFF2-40B4-BE49-F238E27FC236}">
                <a16:creationId xmlns:a16="http://schemas.microsoft.com/office/drawing/2014/main" id="{5FAB644D-7B00-8277-1E24-56162DDFC287}"/>
              </a:ext>
            </a:extLst>
          </p:cNvPr>
          <p:cNvGrpSpPr/>
          <p:nvPr/>
        </p:nvGrpSpPr>
        <p:grpSpPr>
          <a:xfrm>
            <a:off x="3607808" y="1695167"/>
            <a:ext cx="2651082" cy="1590649"/>
            <a:chOff x="3712166" y="588467"/>
            <a:chExt cx="2651082" cy="1590649"/>
          </a:xfrm>
          <a:solidFill>
            <a:schemeClr val="accent2">
              <a:lumMod val="40000"/>
              <a:lumOff val="60000"/>
            </a:schemeClr>
          </a:solidFill>
        </p:grpSpPr>
        <p:sp>
          <p:nvSpPr>
            <p:cNvPr id="27" name="Rectangle: Rounded Corners 26">
              <a:extLst>
                <a:ext uri="{FF2B5EF4-FFF2-40B4-BE49-F238E27FC236}">
                  <a16:creationId xmlns:a16="http://schemas.microsoft.com/office/drawing/2014/main" id="{6BFEB5F7-0B6D-3C95-2621-4E0844FCF410}"/>
                </a:ext>
              </a:extLst>
            </p:cNvPr>
            <p:cNvSpPr/>
            <p:nvPr/>
          </p:nvSpPr>
          <p:spPr>
            <a:xfrm>
              <a:off x="3712166" y="588467"/>
              <a:ext cx="2651082" cy="1590649"/>
            </a:xfrm>
            <a:prstGeom prst="roundRect">
              <a:avLst>
                <a:gd name="adj" fmla="val 10000"/>
              </a:avLst>
            </a:prstGeom>
            <a:grpFill/>
            <a:ln/>
          </p:spPr>
          <p:style>
            <a:lnRef idx="0">
              <a:schemeClr val="accent1"/>
            </a:lnRef>
            <a:fillRef idx="3">
              <a:schemeClr val="accent1"/>
            </a:fillRef>
            <a:effectRef idx="3">
              <a:schemeClr val="accent1"/>
            </a:effectRef>
            <a:fontRef idx="minor">
              <a:schemeClr val="lt1"/>
            </a:fontRef>
          </p:style>
        </p:sp>
        <p:sp>
          <p:nvSpPr>
            <p:cNvPr id="28" name="Rectangle: Rounded Corners 4">
              <a:extLst>
                <a:ext uri="{FF2B5EF4-FFF2-40B4-BE49-F238E27FC236}">
                  <a16:creationId xmlns:a16="http://schemas.microsoft.com/office/drawing/2014/main" id="{1419DD29-BB3E-1776-868E-DEE099631BE0}"/>
                </a:ext>
              </a:extLst>
            </p:cNvPr>
            <p:cNvSpPr txBox="1"/>
            <p:nvPr/>
          </p:nvSpPr>
          <p:spPr>
            <a:xfrm>
              <a:off x="3712166" y="588467"/>
              <a:ext cx="2557904" cy="1497471"/>
            </a:xfrm>
            <a:prstGeom prst="rect">
              <a:avLst/>
            </a:prstGeom>
            <a:grpFill/>
          </p:spPr>
          <p:style>
            <a:lnRef idx="0">
              <a:schemeClr val="accent1"/>
            </a:lnRef>
            <a:fillRef idx="3">
              <a:schemeClr val="accent1"/>
            </a:fillRef>
            <a:effectRef idx="3">
              <a:schemeClr val="accent1"/>
            </a:effectRef>
            <a:fontRef idx="minor">
              <a:schemeClr val="lt1"/>
            </a:fontRef>
          </p:style>
          <p:txBody>
            <a:bodyPr spcFirstLastPara="0" vert="horz" wrap="square" lIns="121920" tIns="121920" rIns="121920" bIns="1219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Kiến</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thức</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b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và</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kĩ</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năng</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grpSp>
      <p:grpSp>
        <p:nvGrpSpPr>
          <p:cNvPr id="13" name="Group 12">
            <a:extLst>
              <a:ext uri="{FF2B5EF4-FFF2-40B4-BE49-F238E27FC236}">
                <a16:creationId xmlns:a16="http://schemas.microsoft.com/office/drawing/2014/main" id="{A12572CA-83A5-70A0-5D02-9379D2F4EBD2}"/>
              </a:ext>
            </a:extLst>
          </p:cNvPr>
          <p:cNvGrpSpPr/>
          <p:nvPr/>
        </p:nvGrpSpPr>
        <p:grpSpPr>
          <a:xfrm>
            <a:off x="7303627" y="1702009"/>
            <a:ext cx="3644814" cy="1590649"/>
            <a:chOff x="7423681" y="588467"/>
            <a:chExt cx="3644814" cy="1590649"/>
          </a:xfrm>
          <a:solidFill>
            <a:schemeClr val="accent2">
              <a:lumMod val="40000"/>
              <a:lumOff val="60000"/>
            </a:schemeClr>
          </a:solidFill>
        </p:grpSpPr>
        <p:sp>
          <p:nvSpPr>
            <p:cNvPr id="23" name="Rectangle: Rounded Corners 22">
              <a:extLst>
                <a:ext uri="{FF2B5EF4-FFF2-40B4-BE49-F238E27FC236}">
                  <a16:creationId xmlns:a16="http://schemas.microsoft.com/office/drawing/2014/main" id="{26A89FC9-21AC-72C2-3B5D-50826228F305}"/>
                </a:ext>
              </a:extLst>
            </p:cNvPr>
            <p:cNvSpPr/>
            <p:nvPr/>
          </p:nvSpPr>
          <p:spPr>
            <a:xfrm>
              <a:off x="7423681" y="588467"/>
              <a:ext cx="3644814" cy="1590649"/>
            </a:xfrm>
            <a:prstGeom prst="roundRect">
              <a:avLst>
                <a:gd name="adj" fmla="val 10000"/>
              </a:avLst>
            </a:prstGeom>
            <a:grpFill/>
          </p:spPr>
          <p:style>
            <a:lnRef idx="0">
              <a:schemeClr val="accent1"/>
            </a:lnRef>
            <a:fillRef idx="3">
              <a:schemeClr val="accent1"/>
            </a:fillRef>
            <a:effectRef idx="3">
              <a:schemeClr val="accent1"/>
            </a:effectRef>
            <a:fontRef idx="minor">
              <a:schemeClr val="lt1"/>
            </a:fontRef>
          </p:style>
        </p:sp>
        <p:sp>
          <p:nvSpPr>
            <p:cNvPr id="24" name="Rectangle: Rounded Corners 8">
              <a:extLst>
                <a:ext uri="{FF2B5EF4-FFF2-40B4-BE49-F238E27FC236}">
                  <a16:creationId xmlns:a16="http://schemas.microsoft.com/office/drawing/2014/main" id="{B0DECA8A-B2C7-E4ED-FD51-5952C58124D2}"/>
                </a:ext>
              </a:extLst>
            </p:cNvPr>
            <p:cNvSpPr txBox="1"/>
            <p:nvPr/>
          </p:nvSpPr>
          <p:spPr>
            <a:xfrm>
              <a:off x="7470270" y="635056"/>
              <a:ext cx="3551636" cy="1497471"/>
            </a:xfrm>
            <a:prstGeom prst="rect">
              <a:avLst/>
            </a:prstGeom>
            <a:grpFill/>
          </p:spPr>
          <p:style>
            <a:lnRef idx="0">
              <a:schemeClr val="accent1"/>
            </a:lnRef>
            <a:fillRef idx="3">
              <a:schemeClr val="accent1"/>
            </a:fillRef>
            <a:effectRef idx="3">
              <a:schemeClr val="accent1"/>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Ứng</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dụng</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br>
                <a:rPr kumimoji="0" 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500" b="1" i="0" u="none" strike="noStrike" kern="1200" cap="none" spc="0" normalizeH="0" baseline="0" noProof="0" dirty="0" err="1">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thực</a:t>
              </a:r>
              <a:r>
                <a:rPr kumimoji="0" lang="en-US" sz="2500"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dirty="0" err="1">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tiễn</a:t>
              </a:r>
              <a:r>
                <a:rPr kumimoji="0" lang="en-US" sz="2500"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en-US" sz="2500" b="1" i="0" u="none" strike="noStrike" kern="1200" cap="none" spc="0" normalizeH="0" baseline="0" noProof="0" dirty="0" err="1">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cơ</a:t>
              </a:r>
              <a:r>
                <a:rPr kumimoji="0" lang="en-US" sz="2500"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dirty="0" err="1">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hội</a:t>
              </a:r>
              <a:r>
                <a:rPr kumimoji="0" lang="en-US" sz="2500"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br>
                <a:rPr kumimoji="0" lang="en-US" sz="2500"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500" b="1" i="0" u="none" strike="noStrike" kern="1200" cap="none" spc="0" normalizeH="0" baseline="0" noProof="0" dirty="0" err="1">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thực</a:t>
              </a:r>
              <a:r>
                <a:rPr kumimoji="0" lang="en-US" sz="2500"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dirty="0" err="1">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hành</a:t>
              </a:r>
              <a:r>
                <a:rPr kumimoji="0" lang="en-US" sz="2500"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dirty="0" err="1">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khám</a:t>
              </a:r>
              <a:r>
                <a:rPr kumimoji="0" lang="en-US" sz="2500"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dirty="0" err="1">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phá</a:t>
              </a:r>
              <a:endParaRPr kumimoji="0" lang="en-US" sz="2500"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D4414953-792F-A810-2056-0D23747D807B}"/>
              </a:ext>
            </a:extLst>
          </p:cNvPr>
          <p:cNvGrpSpPr/>
          <p:nvPr/>
        </p:nvGrpSpPr>
        <p:grpSpPr>
          <a:xfrm>
            <a:off x="7437891" y="4185653"/>
            <a:ext cx="3376285" cy="1590649"/>
            <a:chOff x="7692209" y="3239549"/>
            <a:chExt cx="3376285" cy="1590649"/>
          </a:xfrm>
          <a:solidFill>
            <a:schemeClr val="accent2">
              <a:lumMod val="40000"/>
              <a:lumOff val="60000"/>
            </a:schemeClr>
          </a:solidFill>
        </p:grpSpPr>
        <p:sp>
          <p:nvSpPr>
            <p:cNvPr id="21" name="Rectangle: Rounded Corners 20">
              <a:extLst>
                <a:ext uri="{FF2B5EF4-FFF2-40B4-BE49-F238E27FC236}">
                  <a16:creationId xmlns:a16="http://schemas.microsoft.com/office/drawing/2014/main" id="{4782A7A7-FCA9-A002-A765-9A8E207CBF2D}"/>
                </a:ext>
              </a:extLst>
            </p:cNvPr>
            <p:cNvSpPr/>
            <p:nvPr/>
          </p:nvSpPr>
          <p:spPr>
            <a:xfrm>
              <a:off x="7692209" y="3239549"/>
              <a:ext cx="3376285" cy="1590649"/>
            </a:xfrm>
            <a:prstGeom prst="roundRect">
              <a:avLst>
                <a:gd name="adj" fmla="val 10000"/>
              </a:avLst>
            </a:prstGeom>
            <a:grpFill/>
          </p:spPr>
          <p:style>
            <a:lnRef idx="0">
              <a:schemeClr val="accent1"/>
            </a:lnRef>
            <a:fillRef idx="3">
              <a:schemeClr val="accent1"/>
            </a:fillRef>
            <a:effectRef idx="3">
              <a:schemeClr val="accent1"/>
            </a:effectRef>
            <a:fontRef idx="minor">
              <a:schemeClr val="lt1"/>
            </a:fontRef>
          </p:style>
        </p:sp>
        <p:sp>
          <p:nvSpPr>
            <p:cNvPr id="22" name="Rectangle: Rounded Corners 10">
              <a:extLst>
                <a:ext uri="{FF2B5EF4-FFF2-40B4-BE49-F238E27FC236}">
                  <a16:creationId xmlns:a16="http://schemas.microsoft.com/office/drawing/2014/main" id="{FA0986B7-9FFA-559F-65EA-78C4DB26F536}"/>
                </a:ext>
              </a:extLst>
            </p:cNvPr>
            <p:cNvSpPr txBox="1"/>
            <p:nvPr/>
          </p:nvSpPr>
          <p:spPr>
            <a:xfrm>
              <a:off x="7738798" y="3286138"/>
              <a:ext cx="3283107" cy="1497471"/>
            </a:xfrm>
            <a:prstGeom prst="rect">
              <a:avLst/>
            </a:prstGeom>
            <a:grpFill/>
          </p:spPr>
          <p:style>
            <a:lnRef idx="0">
              <a:schemeClr val="accent1"/>
            </a:lnRef>
            <a:fillRef idx="3">
              <a:schemeClr val="accent1"/>
            </a:fillRef>
            <a:effectRef idx="3">
              <a:schemeClr val="accent1"/>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Vấn</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đề</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b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cần</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giải</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quyết</a:t>
              </a:r>
              <a:endPar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cxnSp>
        <p:nvCxnSpPr>
          <p:cNvPr id="35" name="Straight Arrow Connector 34">
            <a:extLst>
              <a:ext uri="{FF2B5EF4-FFF2-40B4-BE49-F238E27FC236}">
                <a16:creationId xmlns:a16="http://schemas.microsoft.com/office/drawing/2014/main" id="{AD1AE8E1-B87C-3BB0-6741-4A858B90DDDA}"/>
              </a:ext>
            </a:extLst>
          </p:cNvPr>
          <p:cNvCxnSpPr>
            <a:cxnSpLocks/>
            <a:stCxn id="24" idx="2"/>
          </p:cNvCxnSpPr>
          <p:nvPr/>
        </p:nvCxnSpPr>
        <p:spPr>
          <a:xfrm>
            <a:off x="9126034" y="3246069"/>
            <a:ext cx="0" cy="939584"/>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Straight Arrow Connector 36">
            <a:extLst>
              <a:ext uri="{FF2B5EF4-FFF2-40B4-BE49-F238E27FC236}">
                <a16:creationId xmlns:a16="http://schemas.microsoft.com/office/drawing/2014/main" id="{27C22067-21BC-B686-E53C-3369DFDAD431}"/>
              </a:ext>
            </a:extLst>
          </p:cNvPr>
          <p:cNvCxnSpPr>
            <a:cxnSpLocks/>
            <a:stCxn id="27" idx="3"/>
            <a:endCxn id="24" idx="1"/>
          </p:cNvCxnSpPr>
          <p:nvPr/>
        </p:nvCxnSpPr>
        <p:spPr>
          <a:xfrm>
            <a:off x="6258890" y="2490492"/>
            <a:ext cx="1091326" cy="6842"/>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0" name="Straight Arrow Connector 39">
            <a:extLst>
              <a:ext uri="{FF2B5EF4-FFF2-40B4-BE49-F238E27FC236}">
                <a16:creationId xmlns:a16="http://schemas.microsoft.com/office/drawing/2014/main" id="{40D3770E-56CD-83E5-F525-A2EDC9A278EA}"/>
              </a:ext>
            </a:extLst>
          </p:cNvPr>
          <p:cNvCxnSpPr>
            <a:cxnSpLocks/>
            <a:stCxn id="6" idx="3"/>
            <a:endCxn id="28" idx="1"/>
          </p:cNvCxnSpPr>
          <p:nvPr/>
        </p:nvCxnSpPr>
        <p:spPr>
          <a:xfrm flipV="1">
            <a:off x="2882605" y="2443903"/>
            <a:ext cx="725203" cy="21775"/>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Arrow Connector 24">
            <a:extLst>
              <a:ext uri="{FF2B5EF4-FFF2-40B4-BE49-F238E27FC236}">
                <a16:creationId xmlns:a16="http://schemas.microsoft.com/office/drawing/2014/main" id="{C4D5AB67-F152-BADC-5752-5E3D4FB1D41B}"/>
              </a:ext>
            </a:extLst>
          </p:cNvPr>
          <p:cNvCxnSpPr>
            <a:cxnSpLocks/>
          </p:cNvCxnSpPr>
          <p:nvPr/>
        </p:nvCxnSpPr>
        <p:spPr>
          <a:xfrm flipH="1" flipV="1">
            <a:off x="5218178" y="4934388"/>
            <a:ext cx="2266302" cy="46589"/>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Google Shape;238;p16">
            <a:extLst>
              <a:ext uri="{FF2B5EF4-FFF2-40B4-BE49-F238E27FC236}">
                <a16:creationId xmlns:a16="http://schemas.microsoft.com/office/drawing/2014/main" id="{EBBFCA56-17C2-5F69-6252-CFAAF2D47798}"/>
              </a:ext>
            </a:extLst>
          </p:cNvPr>
          <p:cNvSpPr txBox="1">
            <a:spLocks/>
          </p:cNvSpPr>
          <p:nvPr/>
        </p:nvSpPr>
        <p:spPr>
          <a:xfrm>
            <a:off x="10157333" y="6182000"/>
            <a:ext cx="1983200" cy="420800"/>
          </a:xfrm>
          <a:prstGeom prst="rect">
            <a:avLst/>
          </a:prstGeom>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600" b="0" i="0" u="none" strike="noStrike" kern="1200" cap="none" spc="0" normalizeH="0" baseline="0" noProof="0" smtClean="0">
                <a:ln>
                  <a:noFill/>
                </a:ln>
                <a:solidFill>
                  <a:srgbClr val="002060"/>
                </a:solidFill>
                <a:effectLst/>
                <a:uLnTx/>
                <a:uFillTx/>
                <a:latin typeface="Avenir Next LT Pr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 sz="1600" b="0" i="0" u="none" strike="noStrike" kern="1200" cap="none" spc="0" normalizeH="0" baseline="0" noProof="0" dirty="0">
              <a:ln>
                <a:noFill/>
              </a:ln>
              <a:solidFill>
                <a:srgbClr val="002060"/>
              </a:solidFill>
              <a:effectLst/>
              <a:uLnTx/>
              <a:uFillTx/>
              <a:latin typeface="Avenir Next LT Pro Light"/>
              <a:ea typeface="+mn-ea"/>
              <a:cs typeface="+mn-cs"/>
            </a:endParaRPr>
          </a:p>
        </p:txBody>
      </p:sp>
    </p:spTree>
    <p:extLst>
      <p:ext uri="{BB962C8B-B14F-4D97-AF65-F5344CB8AC3E}">
        <p14:creationId xmlns:p14="http://schemas.microsoft.com/office/powerpoint/2010/main" val="1579183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3">
            <a:extLst>
              <a:ext uri="{FF2B5EF4-FFF2-40B4-BE49-F238E27FC236}">
                <a16:creationId xmlns:a16="http://schemas.microsoft.com/office/drawing/2014/main" id="{CAAB1B59-F276-FD22-B097-869CE508B1E4}"/>
              </a:ext>
            </a:extLst>
          </p:cNvPr>
          <p:cNvSpPr>
            <a:spLocks noGrp="1"/>
          </p:cNvSpPr>
          <p:nvPr>
            <p:ph type="title"/>
          </p:nvPr>
        </p:nvSpPr>
        <p:spPr>
          <a:xfrm>
            <a:off x="1145309" y="4890654"/>
            <a:ext cx="3223492" cy="1316181"/>
          </a:xfrm>
          <a:solidFill>
            <a:schemeClr val="tx2">
              <a:lumMod val="50000"/>
            </a:schemeClr>
          </a:solidFill>
          <a:ln>
            <a:solidFill>
              <a:schemeClr val="tx2">
                <a:lumMod val="50000"/>
              </a:schemeClr>
            </a:solidFill>
          </a:ln>
        </p:spPr>
        <p:txBody>
          <a:bodyPr/>
          <a:lstStyle/>
          <a:p>
            <a:pPr algn="ctr"/>
            <a:r>
              <a:rPr lang="en-US" sz="2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CHỦ ĐỀ </a:t>
            </a:r>
            <a:br>
              <a:rPr lang="en-US" sz="2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“KHẨU TRANG CỦA EM”</a:t>
            </a:r>
          </a:p>
        </p:txBody>
      </p:sp>
      <p:grpSp>
        <p:nvGrpSpPr>
          <p:cNvPr id="52" name="Group 51">
            <a:extLst>
              <a:ext uri="{FF2B5EF4-FFF2-40B4-BE49-F238E27FC236}">
                <a16:creationId xmlns:a16="http://schemas.microsoft.com/office/drawing/2014/main" id="{558E14DD-897E-129C-EB0B-2955B0A77EBD}"/>
              </a:ext>
            </a:extLst>
          </p:cNvPr>
          <p:cNvGrpSpPr/>
          <p:nvPr/>
        </p:nvGrpSpPr>
        <p:grpSpPr>
          <a:xfrm>
            <a:off x="179497" y="1237866"/>
            <a:ext cx="11749229" cy="5544697"/>
            <a:chOff x="179497" y="1237866"/>
            <a:chExt cx="11749229" cy="5544697"/>
          </a:xfrm>
        </p:grpSpPr>
        <p:grpSp>
          <p:nvGrpSpPr>
            <p:cNvPr id="4" name="Group 3">
              <a:extLst>
                <a:ext uri="{FF2B5EF4-FFF2-40B4-BE49-F238E27FC236}">
                  <a16:creationId xmlns:a16="http://schemas.microsoft.com/office/drawing/2014/main" id="{7B9CEF4F-9AE4-A3C8-3067-A43BF9294D11}"/>
                </a:ext>
              </a:extLst>
            </p:cNvPr>
            <p:cNvGrpSpPr/>
            <p:nvPr/>
          </p:nvGrpSpPr>
          <p:grpSpPr>
            <a:xfrm>
              <a:off x="179497" y="1237866"/>
              <a:ext cx="2897785" cy="2918559"/>
              <a:chOff x="-45938" y="642486"/>
              <a:chExt cx="2897785" cy="1191926"/>
            </a:xfrm>
          </p:grpSpPr>
          <p:sp>
            <p:nvSpPr>
              <p:cNvPr id="5" name="Rectangle: Rounded Corners 4">
                <a:extLst>
                  <a:ext uri="{FF2B5EF4-FFF2-40B4-BE49-F238E27FC236}">
                    <a16:creationId xmlns:a16="http://schemas.microsoft.com/office/drawing/2014/main" id="{8E6BDC14-091C-5E27-A419-686B0A3E5379}"/>
                  </a:ext>
                </a:extLst>
              </p:cNvPr>
              <p:cNvSpPr/>
              <p:nvPr/>
            </p:nvSpPr>
            <p:spPr>
              <a:xfrm>
                <a:off x="-45938" y="695000"/>
                <a:ext cx="2651082" cy="1139412"/>
              </a:xfrm>
              <a:prstGeom prst="roundRect">
                <a:avLst>
                  <a:gd name="adj" fmla="val 10000"/>
                </a:avLst>
              </a:prstGeom>
            </p:spPr>
            <p:style>
              <a:lnRef idx="2">
                <a:schemeClr val="accent5">
                  <a:shade val="50000"/>
                </a:schemeClr>
              </a:lnRef>
              <a:fillRef idx="1">
                <a:schemeClr val="accent5"/>
              </a:fillRef>
              <a:effectRef idx="0">
                <a:schemeClr val="accent5"/>
              </a:effectRef>
              <a:fontRef idx="minor">
                <a:schemeClr val="lt1"/>
              </a:fontRef>
            </p:style>
          </p:sp>
          <p:sp>
            <p:nvSpPr>
              <p:cNvPr id="6" name="Rectangle: Rounded Corners 4">
                <a:extLst>
                  <a:ext uri="{FF2B5EF4-FFF2-40B4-BE49-F238E27FC236}">
                    <a16:creationId xmlns:a16="http://schemas.microsoft.com/office/drawing/2014/main" id="{8163404C-BCBE-E8E7-7D68-16DB55CF2FB9}"/>
                  </a:ext>
                </a:extLst>
              </p:cNvPr>
              <p:cNvSpPr txBox="1"/>
              <p:nvPr/>
            </p:nvSpPr>
            <p:spPr>
              <a:xfrm>
                <a:off x="293943" y="642486"/>
                <a:ext cx="2557904" cy="11394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YCCĐ</a:t>
                </a:r>
                <a:b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Tự</a:t>
                </a: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nhiên</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và</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xã</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hội</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Toán</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Mĩ</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thuật</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5FAB644D-7B00-8277-1E24-56162DDFC287}"/>
                </a:ext>
              </a:extLst>
            </p:cNvPr>
            <p:cNvGrpSpPr/>
            <p:nvPr/>
          </p:nvGrpSpPr>
          <p:grpSpPr>
            <a:xfrm>
              <a:off x="3759199" y="1916810"/>
              <a:ext cx="2651082" cy="1887184"/>
              <a:chOff x="3712166" y="588467"/>
              <a:chExt cx="2651082" cy="1280345"/>
            </a:xfrm>
            <a:solidFill>
              <a:schemeClr val="accent2">
                <a:lumMod val="40000"/>
                <a:lumOff val="60000"/>
              </a:schemeClr>
            </a:solidFill>
          </p:grpSpPr>
          <p:sp>
            <p:nvSpPr>
              <p:cNvPr id="27" name="Rectangle: Rounded Corners 26">
                <a:extLst>
                  <a:ext uri="{FF2B5EF4-FFF2-40B4-BE49-F238E27FC236}">
                    <a16:creationId xmlns:a16="http://schemas.microsoft.com/office/drawing/2014/main" id="{6BFEB5F7-0B6D-3C95-2621-4E0844FCF410}"/>
                  </a:ext>
                </a:extLst>
              </p:cNvPr>
              <p:cNvSpPr/>
              <p:nvPr/>
            </p:nvSpPr>
            <p:spPr>
              <a:xfrm>
                <a:off x="3712166" y="588467"/>
                <a:ext cx="2651082" cy="1280345"/>
              </a:xfrm>
              <a:prstGeom prst="roundRect">
                <a:avLst>
                  <a:gd name="adj" fmla="val 10000"/>
                </a:avLst>
              </a:prstGeom>
              <a:grpFill/>
              <a:ln/>
            </p:spPr>
            <p:style>
              <a:lnRef idx="0">
                <a:schemeClr val="accent1"/>
              </a:lnRef>
              <a:fillRef idx="3">
                <a:schemeClr val="accent1"/>
              </a:fillRef>
              <a:effectRef idx="3">
                <a:schemeClr val="accent1"/>
              </a:effectRef>
              <a:fontRef idx="minor">
                <a:schemeClr val="lt1"/>
              </a:fontRef>
            </p:style>
          </p:sp>
          <p:sp>
            <p:nvSpPr>
              <p:cNvPr id="28" name="Rectangle: Rounded Corners 4">
                <a:extLst>
                  <a:ext uri="{FF2B5EF4-FFF2-40B4-BE49-F238E27FC236}">
                    <a16:creationId xmlns:a16="http://schemas.microsoft.com/office/drawing/2014/main" id="{1419DD29-BB3E-1776-868E-DEE099631BE0}"/>
                  </a:ext>
                </a:extLst>
              </p:cNvPr>
              <p:cNvSpPr txBox="1"/>
              <p:nvPr/>
            </p:nvSpPr>
            <p:spPr>
              <a:xfrm>
                <a:off x="3758755" y="618289"/>
                <a:ext cx="2557904" cy="1226652"/>
              </a:xfrm>
              <a:prstGeom prst="rect">
                <a:avLst/>
              </a:prstGeom>
              <a:grpFill/>
            </p:spPr>
            <p:style>
              <a:lnRef idx="0">
                <a:schemeClr val="accent1"/>
              </a:lnRef>
              <a:fillRef idx="3">
                <a:schemeClr val="accent1"/>
              </a:fillRef>
              <a:effectRef idx="3">
                <a:schemeClr val="accent1"/>
              </a:effectRef>
              <a:fontRef idx="minor">
                <a:schemeClr val="lt1"/>
              </a:fontRef>
            </p:style>
            <p:txBody>
              <a:bodyPr spcFirstLastPara="0" vert="horz" wrap="square" lIns="121920" tIns="121920" rIns="121920" bIns="1219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Kiến</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thức</a:t>
                </a:r>
                <a:endPar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342900" marR="0" lvl="0" indent="-342900" algn="ctr" defTabSz="1066800" rtl="0" eaLnBrk="1" fontAlgn="auto" latinLnBrk="0" hangingPunct="1">
                  <a:lnSpc>
                    <a:spcPct val="90000"/>
                  </a:lnSpc>
                  <a:spcBef>
                    <a:spcPct val="0"/>
                  </a:spcBef>
                  <a:spcAft>
                    <a:spcPct val="35000"/>
                  </a:spcAft>
                  <a:buClrTx/>
                  <a:buSzTx/>
                  <a:buFontTx/>
                  <a:buChar char="-"/>
                  <a:tabLst/>
                  <a:defRPr/>
                </a:pPr>
                <a:r>
                  <a:rPr kumimoji="0" lang="en-US" sz="2400" b="1" i="0" u="none" strike="noStrike" kern="1200" cap="none" spc="0" normalizeH="0" baseline="0" noProof="0" dirty="0" err="1">
                    <a:ln>
                      <a:noFill/>
                    </a:ln>
                    <a:solidFill>
                      <a:srgbClr val="0C1BED"/>
                    </a:solidFill>
                    <a:effectLst/>
                    <a:uLnTx/>
                    <a:uFillTx/>
                    <a:latin typeface="Arial" panose="020B0604020202020204" pitchFamily="34" charset="0"/>
                    <a:ea typeface="+mn-ea"/>
                    <a:cs typeface="Arial" panose="020B0604020202020204" pitchFamily="34" charset="0"/>
                  </a:rPr>
                  <a:t>Tư</a:t>
                </a:r>
                <a:r>
                  <a:rPr kumimoji="0" lang="en-US" sz="2400" b="1" i="0" u="none" strike="noStrike" kern="1200" cap="none" spc="0" normalizeH="0" baseline="0" noProof="0" dirty="0">
                    <a:ln>
                      <a:noFill/>
                    </a:ln>
                    <a:solidFill>
                      <a:srgbClr val="0C1BE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C1BED"/>
                    </a:solidFill>
                    <a:effectLst/>
                    <a:uLnTx/>
                    <a:uFillTx/>
                    <a:latin typeface="Arial" panose="020B0604020202020204" pitchFamily="34" charset="0"/>
                    <a:ea typeface="+mn-ea"/>
                    <a:cs typeface="Arial" panose="020B0604020202020204" pitchFamily="34" charset="0"/>
                  </a:rPr>
                  <a:t>nhiên</a:t>
                </a:r>
                <a:r>
                  <a:rPr kumimoji="0" lang="en-US" sz="2400" b="1" i="0" u="none" strike="noStrike" kern="1200" cap="none" spc="0" normalizeH="0" baseline="0" noProof="0" dirty="0">
                    <a:ln>
                      <a:noFill/>
                    </a:ln>
                    <a:solidFill>
                      <a:srgbClr val="0C1BE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C1BED"/>
                    </a:solidFill>
                    <a:effectLst/>
                    <a:uLnTx/>
                    <a:uFillTx/>
                    <a:latin typeface="Arial" panose="020B0604020202020204" pitchFamily="34" charset="0"/>
                    <a:ea typeface="+mn-ea"/>
                    <a:cs typeface="Arial" panose="020B0604020202020204" pitchFamily="34" charset="0"/>
                  </a:rPr>
                  <a:t>va</a:t>
                </a:r>
                <a:r>
                  <a:rPr kumimoji="0" lang="en-US" sz="2400" b="1" i="0" u="none" strike="noStrike" kern="1200" cap="none" spc="0" normalizeH="0" baseline="0" noProof="0" dirty="0">
                    <a:ln>
                      <a:noFill/>
                    </a:ln>
                    <a:solidFill>
                      <a:srgbClr val="0C1BE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C1BED"/>
                    </a:solidFill>
                    <a:effectLst/>
                    <a:uLnTx/>
                    <a:uFillTx/>
                    <a:latin typeface="Arial" panose="020B0604020202020204" pitchFamily="34" charset="0"/>
                    <a:ea typeface="+mn-ea"/>
                    <a:cs typeface="Arial" panose="020B0604020202020204" pitchFamily="34" charset="0"/>
                  </a:rPr>
                  <a:t>xa</a:t>
                </a:r>
                <a:r>
                  <a:rPr kumimoji="0" lang="en-US" sz="2400" b="1" i="0" u="none" strike="noStrike" kern="1200" cap="none" spc="0" normalizeH="0" baseline="0" noProof="0" dirty="0">
                    <a:ln>
                      <a:noFill/>
                    </a:ln>
                    <a:solidFill>
                      <a:srgbClr val="0C1BE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C1BED"/>
                    </a:solidFill>
                    <a:effectLst/>
                    <a:uLnTx/>
                    <a:uFillTx/>
                    <a:latin typeface="Arial" panose="020B0604020202020204" pitchFamily="34" charset="0"/>
                    <a:ea typeface="+mn-ea"/>
                    <a:cs typeface="Arial" panose="020B0604020202020204" pitchFamily="34" charset="0"/>
                  </a:rPr>
                  <a:t>hội</a:t>
                </a:r>
                <a:endParaRPr kumimoji="0" lang="en-US" sz="2400" b="1" i="0" u="none" strike="noStrike" kern="1200" cap="none" spc="0" normalizeH="0" baseline="0" noProof="0" dirty="0">
                  <a:ln>
                    <a:noFill/>
                  </a:ln>
                  <a:solidFill>
                    <a:srgbClr val="0C1BED"/>
                  </a:solidFill>
                  <a:effectLst/>
                  <a:uLnTx/>
                  <a:uFillTx/>
                  <a:latin typeface="Arial" panose="020B0604020202020204" pitchFamily="34" charset="0"/>
                  <a:ea typeface="+mn-ea"/>
                  <a:cs typeface="Arial" panose="020B0604020202020204" pitchFamily="34" charset="0"/>
                </a:endParaRPr>
              </a:p>
              <a:p>
                <a:pPr marL="342900" marR="0" lvl="0" indent="-342900" algn="ctr" defTabSz="1066800" rtl="0" eaLnBrk="1" fontAlgn="auto" latinLnBrk="0" hangingPunct="1">
                  <a:lnSpc>
                    <a:spcPct val="90000"/>
                  </a:lnSpc>
                  <a:spcBef>
                    <a:spcPct val="0"/>
                  </a:spcBef>
                  <a:spcAft>
                    <a:spcPct val="35000"/>
                  </a:spcAft>
                  <a:buClrTx/>
                  <a:buSzTx/>
                  <a:buFontTx/>
                  <a:buChar char="-"/>
                  <a:tabLst/>
                  <a:defRPr/>
                </a:pPr>
                <a:r>
                  <a:rPr kumimoji="0" lang="en-US" sz="2400" b="1" i="0" u="none" strike="noStrike" kern="1200" cap="none" spc="0" normalizeH="0" baseline="0" noProof="0" dirty="0" err="1">
                    <a:ln>
                      <a:noFill/>
                    </a:ln>
                    <a:solidFill>
                      <a:srgbClr val="0C1BED"/>
                    </a:solidFill>
                    <a:effectLst/>
                    <a:highlight>
                      <a:srgbClr val="FFFF00"/>
                    </a:highlight>
                    <a:uLnTx/>
                    <a:uFillTx/>
                    <a:latin typeface="Arial" panose="020B0604020202020204" pitchFamily="34" charset="0"/>
                    <a:ea typeface="+mn-ea"/>
                    <a:cs typeface="Arial" panose="020B0604020202020204" pitchFamily="34" charset="0"/>
                  </a:rPr>
                  <a:t>Hê</a:t>
                </a:r>
                <a:r>
                  <a:rPr kumimoji="0" lang="en-US" sz="2400" b="1" i="0" u="none" strike="noStrike" kern="1200" cap="none" spc="0" normalizeH="0" baseline="0" noProof="0" dirty="0">
                    <a:ln>
                      <a:noFill/>
                    </a:ln>
                    <a:solidFill>
                      <a:srgbClr val="0C1BED"/>
                    </a:solidFill>
                    <a:effectLst/>
                    <a:highlight>
                      <a:srgbClr val="FFFF00"/>
                    </a:highligh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C1BED"/>
                    </a:solidFill>
                    <a:effectLst/>
                    <a:highlight>
                      <a:srgbClr val="FFFF00"/>
                    </a:highlight>
                    <a:uLnTx/>
                    <a:uFillTx/>
                    <a:latin typeface="Arial" panose="020B0604020202020204" pitchFamily="34" charset="0"/>
                    <a:ea typeface="+mn-ea"/>
                    <a:cs typeface="Arial" panose="020B0604020202020204" pitchFamily="34" charset="0"/>
                  </a:rPr>
                  <a:t>hô</a:t>
                </a:r>
                <a:r>
                  <a:rPr kumimoji="0" lang="en-US" sz="2400" b="1" i="0" u="none" strike="noStrike" kern="1200" cap="none" spc="0" normalizeH="0" baseline="0" noProof="0" dirty="0">
                    <a:ln>
                      <a:noFill/>
                    </a:ln>
                    <a:solidFill>
                      <a:srgbClr val="0C1BED"/>
                    </a:solidFill>
                    <a:effectLst/>
                    <a:highlight>
                      <a:srgbClr val="FFFF00"/>
                    </a:highligh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C1BED"/>
                    </a:solidFill>
                    <a:effectLst/>
                    <a:highlight>
                      <a:srgbClr val="FFFF00"/>
                    </a:highlight>
                    <a:uLnTx/>
                    <a:uFillTx/>
                    <a:latin typeface="Arial" panose="020B0604020202020204" pitchFamily="34" charset="0"/>
                    <a:ea typeface="+mn-ea"/>
                    <a:cs typeface="Arial" panose="020B0604020202020204" pitchFamily="34" charset="0"/>
                  </a:rPr>
                  <a:t>hấp</a:t>
                </a:r>
                <a:endParaRPr kumimoji="0" lang="en-US" sz="2400" b="1" i="0" u="none" strike="noStrike" kern="1200" cap="none" spc="0" normalizeH="0" baseline="0" noProof="0" dirty="0">
                  <a:ln>
                    <a:noFill/>
                  </a:ln>
                  <a:solidFill>
                    <a:srgbClr val="0C1BED"/>
                  </a:solidFill>
                  <a:effectLst/>
                  <a:highlight>
                    <a:srgbClr val="FFFF00"/>
                  </a:highlight>
                  <a:uLnTx/>
                  <a:uFillTx/>
                  <a:latin typeface="Arial" panose="020B0604020202020204" pitchFamily="34" charset="0"/>
                  <a:ea typeface="+mn-ea"/>
                  <a:cs typeface="Arial" panose="020B0604020202020204" pitchFamily="34" charset="0"/>
                </a:endParaRPr>
              </a:p>
            </p:txBody>
          </p:sp>
        </p:grpSp>
        <p:grpSp>
          <p:nvGrpSpPr>
            <p:cNvPr id="13" name="Group 12">
              <a:extLst>
                <a:ext uri="{FF2B5EF4-FFF2-40B4-BE49-F238E27FC236}">
                  <a16:creationId xmlns:a16="http://schemas.microsoft.com/office/drawing/2014/main" id="{A12572CA-83A5-70A0-5D02-9379D2F4EBD2}"/>
                </a:ext>
              </a:extLst>
            </p:cNvPr>
            <p:cNvGrpSpPr/>
            <p:nvPr/>
          </p:nvGrpSpPr>
          <p:grpSpPr>
            <a:xfrm>
              <a:off x="7292312" y="1932044"/>
              <a:ext cx="3644814" cy="1326482"/>
              <a:chOff x="7423681" y="262804"/>
              <a:chExt cx="3644814" cy="1326482"/>
            </a:xfrm>
            <a:solidFill>
              <a:schemeClr val="accent2">
                <a:lumMod val="40000"/>
                <a:lumOff val="60000"/>
              </a:schemeClr>
            </a:solidFill>
          </p:grpSpPr>
          <p:sp>
            <p:nvSpPr>
              <p:cNvPr id="23" name="Rectangle: Rounded Corners 22">
                <a:extLst>
                  <a:ext uri="{FF2B5EF4-FFF2-40B4-BE49-F238E27FC236}">
                    <a16:creationId xmlns:a16="http://schemas.microsoft.com/office/drawing/2014/main" id="{26A89FC9-21AC-72C2-3B5D-50826228F305}"/>
                  </a:ext>
                </a:extLst>
              </p:cNvPr>
              <p:cNvSpPr/>
              <p:nvPr/>
            </p:nvSpPr>
            <p:spPr>
              <a:xfrm>
                <a:off x="7423681" y="262804"/>
                <a:ext cx="3644814" cy="1325752"/>
              </a:xfrm>
              <a:prstGeom prst="roundRect">
                <a:avLst>
                  <a:gd name="adj" fmla="val 10000"/>
                </a:avLst>
              </a:prstGeom>
              <a:grpFill/>
            </p:spPr>
            <p:style>
              <a:lnRef idx="0">
                <a:schemeClr val="accent1"/>
              </a:lnRef>
              <a:fillRef idx="3">
                <a:schemeClr val="accent1"/>
              </a:fillRef>
              <a:effectRef idx="3">
                <a:schemeClr val="accent1"/>
              </a:effectRef>
              <a:fontRef idx="minor">
                <a:schemeClr val="lt1"/>
              </a:fontRef>
            </p:style>
          </p:sp>
          <p:sp>
            <p:nvSpPr>
              <p:cNvPr id="24" name="Rectangle: Rounded Corners 8">
                <a:extLst>
                  <a:ext uri="{FF2B5EF4-FFF2-40B4-BE49-F238E27FC236}">
                    <a16:creationId xmlns:a16="http://schemas.microsoft.com/office/drawing/2014/main" id="{B0DECA8A-B2C7-E4ED-FD51-5952C58124D2}"/>
                  </a:ext>
                </a:extLst>
              </p:cNvPr>
              <p:cNvSpPr txBox="1"/>
              <p:nvPr/>
            </p:nvSpPr>
            <p:spPr>
              <a:xfrm>
                <a:off x="7423681" y="310123"/>
                <a:ext cx="3551636" cy="1279163"/>
              </a:xfrm>
              <a:prstGeom prst="rect">
                <a:avLst/>
              </a:prstGeom>
              <a:grpFill/>
            </p:spPr>
            <p:style>
              <a:lnRef idx="0">
                <a:schemeClr val="accent1"/>
              </a:lnRef>
              <a:fillRef idx="3">
                <a:schemeClr val="accent1"/>
              </a:fillRef>
              <a:effectRef idx="3">
                <a:schemeClr val="accent1"/>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Ứng</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dụng</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br>
                  <a:rPr kumimoji="0" 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500" b="1"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Khẩu</a:t>
                </a:r>
                <a:r>
                  <a:rPr kumimoji="0" lang="en-US" sz="2500" b="1"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trang</a:t>
                </a:r>
                <a:endParaRPr kumimoji="0" lang="en-US" sz="2500" b="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D4414953-792F-A810-2056-0D23747D807B}"/>
                </a:ext>
              </a:extLst>
            </p:cNvPr>
            <p:cNvGrpSpPr/>
            <p:nvPr/>
          </p:nvGrpSpPr>
          <p:grpSpPr>
            <a:xfrm>
              <a:off x="5670856" y="3969173"/>
              <a:ext cx="6145397" cy="2813390"/>
              <a:chOff x="7692209" y="2617488"/>
              <a:chExt cx="4015436" cy="2813390"/>
            </a:xfrm>
            <a:solidFill>
              <a:schemeClr val="accent2">
                <a:lumMod val="40000"/>
                <a:lumOff val="60000"/>
              </a:schemeClr>
            </a:solidFill>
          </p:grpSpPr>
          <p:sp>
            <p:nvSpPr>
              <p:cNvPr id="21" name="Rectangle: Rounded Corners 20">
                <a:extLst>
                  <a:ext uri="{FF2B5EF4-FFF2-40B4-BE49-F238E27FC236}">
                    <a16:creationId xmlns:a16="http://schemas.microsoft.com/office/drawing/2014/main" id="{4782A7A7-FCA9-A002-A765-9A8E207CBF2D}"/>
                  </a:ext>
                </a:extLst>
              </p:cNvPr>
              <p:cNvSpPr/>
              <p:nvPr/>
            </p:nvSpPr>
            <p:spPr>
              <a:xfrm>
                <a:off x="7692209" y="2617488"/>
                <a:ext cx="3843796" cy="2789973"/>
              </a:xfrm>
              <a:prstGeom prst="roundRect">
                <a:avLst>
                  <a:gd name="adj" fmla="val 10000"/>
                </a:avLst>
              </a:prstGeom>
              <a:grpFill/>
            </p:spPr>
            <p:style>
              <a:lnRef idx="0">
                <a:schemeClr val="accent1"/>
              </a:lnRef>
              <a:fillRef idx="3">
                <a:schemeClr val="accent1"/>
              </a:fillRef>
              <a:effectRef idx="3">
                <a:schemeClr val="accent1"/>
              </a:effectRef>
              <a:fontRef idx="minor">
                <a:schemeClr val="lt1"/>
              </a:fontRef>
            </p:style>
          </p:sp>
          <p:sp>
            <p:nvSpPr>
              <p:cNvPr id="22" name="Rectangle: Rounded Corners 10">
                <a:extLst>
                  <a:ext uri="{FF2B5EF4-FFF2-40B4-BE49-F238E27FC236}">
                    <a16:creationId xmlns:a16="http://schemas.microsoft.com/office/drawing/2014/main" id="{FA0986B7-9FFA-559F-65EA-78C4DB26F536}"/>
                  </a:ext>
                </a:extLst>
              </p:cNvPr>
              <p:cNvSpPr txBox="1"/>
              <p:nvPr/>
            </p:nvSpPr>
            <p:spPr>
              <a:xfrm>
                <a:off x="7715504" y="2640905"/>
                <a:ext cx="3992141" cy="2789973"/>
              </a:xfrm>
              <a:prstGeom prst="rect">
                <a:avLst/>
              </a:prstGeom>
              <a:grpFill/>
            </p:spPr>
            <p:style>
              <a:lnRef idx="0">
                <a:schemeClr val="accent1"/>
              </a:lnRef>
              <a:fillRef idx="3">
                <a:schemeClr val="accent1"/>
              </a:fillRef>
              <a:effectRef idx="3">
                <a:schemeClr val="accent1"/>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Vấn</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đề</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cần</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giải</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quyết</a:t>
                </a:r>
                <a:endPar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342900" marR="0" lvl="0" indent="-342900" algn="l" defTabSz="1244600" rtl="0" eaLnBrk="1" fontAlgn="auto" latinLnBrk="0" hangingPunct="1">
                  <a:lnSpc>
                    <a:spcPct val="90000"/>
                  </a:lnSpc>
                  <a:spcBef>
                    <a:spcPct val="0"/>
                  </a:spcBef>
                  <a:spcAft>
                    <a:spcPct val="35000"/>
                  </a:spcAft>
                  <a:buClrTx/>
                  <a:buSzTx/>
                  <a:buFontTx/>
                  <a:buChar char="-"/>
                  <a:tabLst/>
                  <a:defRPr/>
                </a:pPr>
                <a:r>
                  <a:rPr kumimoji="0" lang="en-US" sz="2400" b="0"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Tư</a:t>
                </a:r>
                <a:r>
                  <a:rPr kumimoji="0" lang="en-US" sz="2400" b="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làm</a:t>
                </a:r>
                <a:r>
                  <a:rPr kumimoji="0" lang="en-US" sz="2400" b="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khẩu</a:t>
                </a:r>
                <a:r>
                  <a:rPr kumimoji="0" lang="en-US" sz="2400" b="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trang</a:t>
                </a:r>
                <a:r>
                  <a:rPr kumimoji="0" lang="en-US" sz="2400" b="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a:p>
                <a:pPr marL="342900" marR="0" lvl="0" indent="-342900" algn="l" defTabSz="1244600" rtl="0" eaLnBrk="1" fontAlgn="auto" latinLnBrk="0" hangingPunct="1">
                  <a:lnSpc>
                    <a:spcPct val="90000"/>
                  </a:lnSpc>
                  <a:spcBef>
                    <a:spcPct val="0"/>
                  </a:spcBef>
                  <a:spcAft>
                    <a:spcPct val="35000"/>
                  </a:spcAft>
                  <a:buClrTx/>
                  <a:buSzTx/>
                  <a:buFontTx/>
                  <a:buChar char="-"/>
                  <a:tabLst/>
                  <a:defRPr/>
                </a:pPr>
                <a:r>
                  <a:rPr kumimoji="0" lang="en-US" sz="2400" b="0"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Đáp</a:t>
                </a:r>
                <a:r>
                  <a:rPr kumimoji="0" lang="en-US" sz="2400" b="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ứng</a:t>
                </a:r>
                <a:r>
                  <a:rPr kumimoji="0" lang="en-US" sz="2400" b="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c</a:t>
                </a:r>
                <a:r>
                  <a:rPr lang="en-US" sz="2400" dirty="0" err="1">
                    <a:solidFill>
                      <a:srgbClr val="0C1BE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a:t>
                </a:r>
                <a:r>
                  <a:rPr lang="en-US" sz="2400" dirty="0">
                    <a:solidFill>
                      <a:srgbClr val="0C1BE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a:solidFill>
                      <a:srgbClr val="0C1BE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tiêu</a:t>
                </a:r>
                <a:r>
                  <a:rPr lang="en-US" sz="2400" dirty="0">
                    <a:solidFill>
                      <a:srgbClr val="0C1BE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chí </a:t>
                </a:r>
                <a:r>
                  <a:rPr lang="en-US" sz="2400" dirty="0" err="1">
                    <a:solidFill>
                      <a:srgbClr val="0C1BE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sản</a:t>
                </a:r>
                <a:r>
                  <a:rPr lang="en-US" sz="2400" dirty="0">
                    <a:solidFill>
                      <a:srgbClr val="0C1BE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a:solidFill>
                      <a:srgbClr val="0C1BE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phẩm</a:t>
                </a:r>
                <a:r>
                  <a:rPr lang="en-US" sz="2400" dirty="0">
                    <a:solidFill>
                      <a:srgbClr val="0C1BE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cụ </a:t>
                </a:r>
                <a:r>
                  <a:rPr lang="en-US" sz="2400" dirty="0" err="1">
                    <a:solidFill>
                      <a:srgbClr val="0C1BE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thê</a:t>
                </a:r>
                <a:r>
                  <a:rPr lang="en-US" sz="2400" dirty="0">
                    <a:solidFill>
                      <a:srgbClr val="0C1BE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cxnSp>
          <p:nvCxnSpPr>
            <p:cNvPr id="35" name="Straight Arrow Connector 34">
              <a:extLst>
                <a:ext uri="{FF2B5EF4-FFF2-40B4-BE49-F238E27FC236}">
                  <a16:creationId xmlns:a16="http://schemas.microsoft.com/office/drawing/2014/main" id="{AD1AE8E1-B87C-3BB0-6741-4A858B90DDDA}"/>
                </a:ext>
              </a:extLst>
            </p:cNvPr>
            <p:cNvCxnSpPr>
              <a:cxnSpLocks/>
              <a:stCxn id="24" idx="2"/>
            </p:cNvCxnSpPr>
            <p:nvPr/>
          </p:nvCxnSpPr>
          <p:spPr>
            <a:xfrm>
              <a:off x="9068130" y="3258526"/>
              <a:ext cx="0" cy="702671"/>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Straight Arrow Connector 36">
              <a:extLst>
                <a:ext uri="{FF2B5EF4-FFF2-40B4-BE49-F238E27FC236}">
                  <a16:creationId xmlns:a16="http://schemas.microsoft.com/office/drawing/2014/main" id="{27C22067-21BC-B686-E53C-3369DFDAD431}"/>
                </a:ext>
              </a:extLst>
            </p:cNvPr>
            <p:cNvCxnSpPr>
              <a:cxnSpLocks/>
              <a:endCxn id="24" idx="1"/>
            </p:cNvCxnSpPr>
            <p:nvPr/>
          </p:nvCxnSpPr>
          <p:spPr>
            <a:xfrm>
              <a:off x="6410281" y="2618945"/>
              <a:ext cx="882031" cy="0"/>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0" name="Straight Arrow Connector 39">
              <a:extLst>
                <a:ext uri="{FF2B5EF4-FFF2-40B4-BE49-F238E27FC236}">
                  <a16:creationId xmlns:a16="http://schemas.microsoft.com/office/drawing/2014/main" id="{40D3770E-56CD-83E5-F525-A2EDC9A278EA}"/>
                </a:ext>
              </a:extLst>
            </p:cNvPr>
            <p:cNvCxnSpPr>
              <a:cxnSpLocks/>
            </p:cNvCxnSpPr>
            <p:nvPr/>
          </p:nvCxnSpPr>
          <p:spPr>
            <a:xfrm>
              <a:off x="2977225" y="2924973"/>
              <a:ext cx="811670" cy="0"/>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Arrow Connector 24">
              <a:extLst>
                <a:ext uri="{FF2B5EF4-FFF2-40B4-BE49-F238E27FC236}">
                  <a16:creationId xmlns:a16="http://schemas.microsoft.com/office/drawing/2014/main" id="{C4D5AB67-F152-BADC-5752-5E3D4FB1D41B}"/>
                </a:ext>
              </a:extLst>
            </p:cNvPr>
            <p:cNvCxnSpPr>
              <a:cxnSpLocks/>
              <a:stCxn id="21" idx="1"/>
            </p:cNvCxnSpPr>
            <p:nvPr/>
          </p:nvCxnSpPr>
          <p:spPr>
            <a:xfrm flipH="1" flipV="1">
              <a:off x="4572000" y="5364159"/>
              <a:ext cx="1098857" cy="1"/>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Slide Number Placeholder 2">
              <a:extLst>
                <a:ext uri="{FF2B5EF4-FFF2-40B4-BE49-F238E27FC236}">
                  <a16:creationId xmlns:a16="http://schemas.microsoft.com/office/drawing/2014/main" id="{6D702A01-A227-7D7D-B5D2-74B34EF9CC83}"/>
                </a:ext>
              </a:extLst>
            </p:cNvPr>
            <p:cNvSpPr txBox="1">
              <a:spLocks/>
            </p:cNvSpPr>
            <p:nvPr/>
          </p:nvSpPr>
          <p:spPr>
            <a:xfrm>
              <a:off x="9945526" y="5737789"/>
              <a:ext cx="1983200" cy="420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600" b="0" i="0" u="none" strike="noStrike" kern="1200" cap="none" spc="0" normalizeH="0" baseline="0" noProof="0" smtClean="0">
                  <a:ln>
                    <a:noFill/>
                  </a:ln>
                  <a:solidFill>
                    <a:srgbClr val="002060"/>
                  </a:solidFill>
                  <a:effectLst>
                    <a:outerShdw blurRad="38100" dist="38100" dir="2700000" algn="tl">
                      <a:srgbClr val="000000">
                        <a:alpha val="43137"/>
                      </a:srgbClr>
                    </a:outerShdw>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 sz="16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venir Next LT Pro Light"/>
                <a:ea typeface="+mn-ea"/>
                <a:cs typeface="+mn-cs"/>
              </a:endParaRPr>
            </a:p>
          </p:txBody>
        </p:sp>
      </p:grpSp>
      <p:sp>
        <p:nvSpPr>
          <p:cNvPr id="2" name="TextBox 1">
            <a:extLst>
              <a:ext uri="{FF2B5EF4-FFF2-40B4-BE49-F238E27FC236}">
                <a16:creationId xmlns:a16="http://schemas.microsoft.com/office/drawing/2014/main" id="{54FDF09C-26AF-4922-84CE-5E2EB18D5B97}"/>
              </a:ext>
            </a:extLst>
          </p:cNvPr>
          <p:cNvSpPr txBox="1"/>
          <p:nvPr/>
        </p:nvSpPr>
        <p:spPr>
          <a:xfrm>
            <a:off x="845128" y="277090"/>
            <a:ext cx="3694545" cy="584775"/>
          </a:xfrm>
          <a:prstGeom prst="rect">
            <a:avLst/>
          </a:prstGeom>
          <a:noFill/>
        </p:spPr>
        <p:txBody>
          <a:bodyPr wrap="square" rtlCol="0">
            <a:spAutoFit/>
          </a:bodyPr>
          <a:lstStyle/>
          <a:p>
            <a:r>
              <a:rPr lang="en-US" sz="3200" b="1" dirty="0">
                <a:solidFill>
                  <a:srgbClr val="00206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VÍ DỤ MINH HỌA</a:t>
            </a:r>
            <a:endParaRPr lang="en-MY" sz="3200" b="1" dirty="0">
              <a:solidFill>
                <a:srgbClr val="00206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53943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3">
            <a:extLst>
              <a:ext uri="{FF2B5EF4-FFF2-40B4-BE49-F238E27FC236}">
                <a16:creationId xmlns:a16="http://schemas.microsoft.com/office/drawing/2014/main" id="{CAAB1B59-F276-FD22-B097-869CE508B1E4}"/>
              </a:ext>
            </a:extLst>
          </p:cNvPr>
          <p:cNvSpPr>
            <a:spLocks noGrp="1"/>
          </p:cNvSpPr>
          <p:nvPr>
            <p:ph type="title"/>
          </p:nvPr>
        </p:nvSpPr>
        <p:spPr>
          <a:xfrm>
            <a:off x="230124" y="55052"/>
            <a:ext cx="11731752" cy="630936"/>
          </a:xfrm>
        </p:spPr>
        <p:txBody>
          <a:bodyPr/>
          <a:lstStyle/>
          <a:p>
            <a:r>
              <a:rPr lang="en-US" sz="3200" b="1" dirty="0">
                <a:solidFill>
                  <a:srgbClr val="00206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CHỦ ĐỀ “KHẨU TRANG CỦA EM” LỚP 2</a:t>
            </a:r>
          </a:p>
        </p:txBody>
      </p:sp>
      <p:grpSp>
        <p:nvGrpSpPr>
          <p:cNvPr id="52" name="Group 51">
            <a:extLst>
              <a:ext uri="{FF2B5EF4-FFF2-40B4-BE49-F238E27FC236}">
                <a16:creationId xmlns:a16="http://schemas.microsoft.com/office/drawing/2014/main" id="{558E14DD-897E-129C-EB0B-2955B0A77EBD}"/>
              </a:ext>
            </a:extLst>
          </p:cNvPr>
          <p:cNvGrpSpPr/>
          <p:nvPr/>
        </p:nvGrpSpPr>
        <p:grpSpPr>
          <a:xfrm>
            <a:off x="179497" y="692727"/>
            <a:ext cx="11749229" cy="5980545"/>
            <a:chOff x="179497" y="711200"/>
            <a:chExt cx="11749229" cy="5980545"/>
          </a:xfrm>
        </p:grpSpPr>
        <p:grpSp>
          <p:nvGrpSpPr>
            <p:cNvPr id="4" name="Group 3">
              <a:extLst>
                <a:ext uri="{FF2B5EF4-FFF2-40B4-BE49-F238E27FC236}">
                  <a16:creationId xmlns:a16="http://schemas.microsoft.com/office/drawing/2014/main" id="{7B9CEF4F-9AE4-A3C8-3067-A43BF9294D11}"/>
                </a:ext>
              </a:extLst>
            </p:cNvPr>
            <p:cNvGrpSpPr/>
            <p:nvPr/>
          </p:nvGrpSpPr>
          <p:grpSpPr>
            <a:xfrm>
              <a:off x="179497" y="711200"/>
              <a:ext cx="2988576" cy="5980545"/>
              <a:chOff x="-45938" y="427398"/>
              <a:chExt cx="2988576" cy="2442427"/>
            </a:xfrm>
          </p:grpSpPr>
          <p:sp>
            <p:nvSpPr>
              <p:cNvPr id="5" name="Rectangle: Rounded Corners 4">
                <a:extLst>
                  <a:ext uri="{FF2B5EF4-FFF2-40B4-BE49-F238E27FC236}">
                    <a16:creationId xmlns:a16="http://schemas.microsoft.com/office/drawing/2014/main" id="{8E6BDC14-091C-5E27-A419-686B0A3E5379}"/>
                  </a:ext>
                </a:extLst>
              </p:cNvPr>
              <p:cNvSpPr/>
              <p:nvPr/>
            </p:nvSpPr>
            <p:spPr>
              <a:xfrm>
                <a:off x="-45938" y="427398"/>
                <a:ext cx="2988576" cy="2442427"/>
              </a:xfrm>
              <a:prstGeom prst="roundRect">
                <a:avLst>
                  <a:gd name="adj" fmla="val 10000"/>
                </a:avLst>
              </a:prstGeom>
            </p:spPr>
            <p:style>
              <a:lnRef idx="2">
                <a:schemeClr val="accent5">
                  <a:shade val="50000"/>
                </a:schemeClr>
              </a:lnRef>
              <a:fillRef idx="1">
                <a:schemeClr val="accent5"/>
              </a:fillRef>
              <a:effectRef idx="0">
                <a:schemeClr val="accent5"/>
              </a:effectRef>
              <a:fontRef idx="minor">
                <a:schemeClr val="lt1"/>
              </a:fontRef>
            </p:style>
          </p:sp>
          <p:sp>
            <p:nvSpPr>
              <p:cNvPr id="6" name="Rectangle: Rounded Corners 4">
                <a:extLst>
                  <a:ext uri="{FF2B5EF4-FFF2-40B4-BE49-F238E27FC236}">
                    <a16:creationId xmlns:a16="http://schemas.microsoft.com/office/drawing/2014/main" id="{8163404C-BCBE-E8E7-7D68-16DB55CF2FB9}"/>
                  </a:ext>
                </a:extLst>
              </p:cNvPr>
              <p:cNvSpPr txBox="1"/>
              <p:nvPr/>
            </p:nvSpPr>
            <p:spPr>
              <a:xfrm>
                <a:off x="51656" y="448144"/>
                <a:ext cx="2664691" cy="21312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lang="en-US" sz="2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YÊU CẦU CẦN ĐẠT</a:t>
                </a:r>
              </a:p>
              <a:p>
                <a:pPr marL="0" marR="0" lvl="0" indent="0" algn="l" defTabSz="160020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457200" marR="0" lvl="0" indent="-457200" algn="l" defTabSz="1600200" rtl="0" eaLnBrk="1" fontAlgn="auto" latinLnBrk="0" hangingPunct="1">
                  <a:lnSpc>
                    <a:spcPct val="90000"/>
                  </a:lnSpc>
                  <a:spcBef>
                    <a:spcPct val="0"/>
                  </a:spcBef>
                  <a:spcAft>
                    <a:spcPct val="35000"/>
                  </a:spcAft>
                  <a:buClrTx/>
                  <a:buSzTx/>
                  <a:buFontTx/>
                  <a:buAutoNum type="arabicPeriod"/>
                  <a:tabLst/>
                  <a:defRPr/>
                </a:pPr>
                <a:r>
                  <a:rPr kumimoji="0" lang="en-US" sz="2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Tự</a:t>
                </a: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nhiên</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và</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xã</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hội</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16002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16002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R="0" lvl="0" algn="l" defTabSz="1600200" rtl="0" eaLnBrk="1" fontAlgn="auto" latinLnBrk="0" hangingPunct="1">
                  <a:lnSpc>
                    <a:spcPct val="90000"/>
                  </a:lnSpc>
                  <a:spcBef>
                    <a:spcPct val="0"/>
                  </a:spcBef>
                  <a:spcAft>
                    <a:spcPct val="35000"/>
                  </a:spcAft>
                  <a:buClrTx/>
                  <a:buSzTx/>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Toán</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R="0" lvl="0" algn="l" defTabSz="1600200" rtl="0" eaLnBrk="1" fontAlgn="auto" latinLnBrk="0" hangingPunct="1">
                  <a:lnSpc>
                    <a:spcPct val="90000"/>
                  </a:lnSpc>
                  <a:spcBef>
                    <a:spcPct val="0"/>
                  </a:spcBef>
                  <a:spcAft>
                    <a:spcPct val="35000"/>
                  </a:spcAft>
                  <a:buClrTx/>
                  <a:buSzTx/>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342900" marR="0" lvl="0" indent="-342900" algn="l" defTabSz="1600200" rtl="0" eaLnBrk="1" fontAlgn="auto" latinLnBrk="0" hangingPunct="1">
                  <a:lnSpc>
                    <a:spcPct val="90000"/>
                  </a:lnSpc>
                  <a:spcBef>
                    <a:spcPct val="0"/>
                  </a:spcBef>
                  <a:spcAft>
                    <a:spcPct val="35000"/>
                  </a:spcAft>
                  <a:buClrTx/>
                  <a:buSzTx/>
                  <a:buFontTx/>
                  <a:buChar char="-"/>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1600200" rtl="0" eaLnBrk="1" fontAlgn="auto" latinLnBrk="0" hangingPunct="1">
                  <a:lnSpc>
                    <a:spcPct val="90000"/>
                  </a:lnSpc>
                  <a:spcBef>
                    <a:spcPct val="0"/>
                  </a:spcBef>
                  <a:spcAft>
                    <a:spcPct val="35000"/>
                  </a:spcAft>
                  <a:buClrTx/>
                  <a:buSzTx/>
                  <a:buFontTx/>
                  <a:buNone/>
                  <a:tabLst/>
                  <a:defRPr/>
                </a:pPr>
                <a:r>
                  <a:rPr lang="en-US"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Mĩ</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thuật</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19" name="Slide Number Placeholder 2">
              <a:extLst>
                <a:ext uri="{FF2B5EF4-FFF2-40B4-BE49-F238E27FC236}">
                  <a16:creationId xmlns:a16="http://schemas.microsoft.com/office/drawing/2014/main" id="{6D702A01-A227-7D7D-B5D2-74B34EF9CC83}"/>
                </a:ext>
              </a:extLst>
            </p:cNvPr>
            <p:cNvSpPr txBox="1">
              <a:spLocks/>
            </p:cNvSpPr>
            <p:nvPr/>
          </p:nvSpPr>
          <p:spPr>
            <a:xfrm>
              <a:off x="9945526" y="5737789"/>
              <a:ext cx="1983200" cy="420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600" b="0" i="0" u="none" strike="noStrike" kern="1200" cap="none" spc="0" normalizeH="0" baseline="0" noProof="0" smtClean="0">
                  <a:ln>
                    <a:noFill/>
                  </a:ln>
                  <a:solidFill>
                    <a:srgbClr val="002060"/>
                  </a:solidFill>
                  <a:effectLst>
                    <a:outerShdw blurRad="38100" dist="38100" dir="2700000" algn="tl">
                      <a:srgbClr val="000000">
                        <a:alpha val="43137"/>
                      </a:srgbClr>
                    </a:outerShdw>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 sz="16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venir Next LT Pro Light"/>
                <a:ea typeface="+mn-ea"/>
                <a:cs typeface="+mn-cs"/>
              </a:endParaRPr>
            </a:p>
          </p:txBody>
        </p:sp>
      </p:grpSp>
      <p:grpSp>
        <p:nvGrpSpPr>
          <p:cNvPr id="12" name="Group 11">
            <a:extLst>
              <a:ext uri="{FF2B5EF4-FFF2-40B4-BE49-F238E27FC236}">
                <a16:creationId xmlns:a16="http://schemas.microsoft.com/office/drawing/2014/main" id="{180E8934-99F6-4CCB-A943-7F7D3B1EBDF7}"/>
              </a:ext>
            </a:extLst>
          </p:cNvPr>
          <p:cNvGrpSpPr/>
          <p:nvPr/>
        </p:nvGrpSpPr>
        <p:grpSpPr>
          <a:xfrm>
            <a:off x="3311236" y="684837"/>
            <a:ext cx="8797637" cy="5983818"/>
            <a:chOff x="3689927" y="684837"/>
            <a:chExt cx="8418946" cy="5983818"/>
          </a:xfrm>
        </p:grpSpPr>
        <p:pic>
          <p:nvPicPr>
            <p:cNvPr id="2" name="Picture 15">
              <a:extLst>
                <a:ext uri="{FF2B5EF4-FFF2-40B4-BE49-F238E27FC236}">
                  <a16:creationId xmlns:a16="http://schemas.microsoft.com/office/drawing/2014/main" id="{ADCC8967-78AB-F4CC-8E5F-5C157B28915B}"/>
                </a:ext>
              </a:extLst>
            </p:cNvPr>
            <p:cNvPicPr>
              <a:picLocks noChangeAspect="1"/>
            </p:cNvPicPr>
            <p:nvPr/>
          </p:nvPicPr>
          <p:blipFill rotWithShape="1">
            <a:blip r:embed="rId3"/>
            <a:srcRect l="15631" b="16416"/>
            <a:stretch/>
          </p:blipFill>
          <p:spPr>
            <a:xfrm>
              <a:off x="3726873" y="684837"/>
              <a:ext cx="8321963" cy="2857308"/>
            </a:xfrm>
            <a:prstGeom prst="rect">
              <a:avLst/>
            </a:prstGeom>
          </p:spPr>
        </p:pic>
        <p:pic>
          <p:nvPicPr>
            <p:cNvPr id="3" name="Picture 29">
              <a:extLst>
                <a:ext uri="{FF2B5EF4-FFF2-40B4-BE49-F238E27FC236}">
                  <a16:creationId xmlns:a16="http://schemas.microsoft.com/office/drawing/2014/main" id="{D78D2152-B687-4C59-9757-4D878E911016}"/>
                </a:ext>
              </a:extLst>
            </p:cNvPr>
            <p:cNvPicPr>
              <a:picLocks noChangeAspect="1"/>
            </p:cNvPicPr>
            <p:nvPr/>
          </p:nvPicPr>
          <p:blipFill rotWithShape="1">
            <a:blip r:embed="rId4"/>
            <a:srcRect l="8527"/>
            <a:stretch/>
          </p:blipFill>
          <p:spPr>
            <a:xfrm>
              <a:off x="3689927" y="5320145"/>
              <a:ext cx="8418946" cy="1348510"/>
            </a:xfrm>
            <a:prstGeom prst="rect">
              <a:avLst/>
            </a:prstGeom>
          </p:spPr>
        </p:pic>
        <p:grpSp>
          <p:nvGrpSpPr>
            <p:cNvPr id="10" name="Group 9">
              <a:extLst>
                <a:ext uri="{FF2B5EF4-FFF2-40B4-BE49-F238E27FC236}">
                  <a16:creationId xmlns:a16="http://schemas.microsoft.com/office/drawing/2014/main" id="{EC7F3169-EC10-4E2D-AF0E-1F10DA9CEAF8}"/>
                </a:ext>
              </a:extLst>
            </p:cNvPr>
            <p:cNvGrpSpPr/>
            <p:nvPr/>
          </p:nvGrpSpPr>
          <p:grpSpPr>
            <a:xfrm>
              <a:off x="3734483" y="3657601"/>
              <a:ext cx="8295880" cy="1506230"/>
              <a:chOff x="3734483" y="3824389"/>
              <a:chExt cx="8295880" cy="1339441"/>
            </a:xfrm>
          </p:grpSpPr>
          <p:pic>
            <p:nvPicPr>
              <p:cNvPr id="8" name="Picture 3">
                <a:extLst>
                  <a:ext uri="{FF2B5EF4-FFF2-40B4-BE49-F238E27FC236}">
                    <a16:creationId xmlns:a16="http://schemas.microsoft.com/office/drawing/2014/main" id="{5FE9CE4D-753F-DDE8-2EF9-5D69C5A5FD90}"/>
                  </a:ext>
                </a:extLst>
              </p:cNvPr>
              <p:cNvPicPr>
                <a:picLocks noChangeAspect="1"/>
              </p:cNvPicPr>
              <p:nvPr/>
            </p:nvPicPr>
            <p:blipFill>
              <a:blip r:embed="rId5"/>
              <a:stretch>
                <a:fillRect/>
              </a:stretch>
            </p:blipFill>
            <p:spPr>
              <a:xfrm>
                <a:off x="3735159" y="3824389"/>
                <a:ext cx="8290585" cy="571529"/>
              </a:xfrm>
              <a:prstGeom prst="rect">
                <a:avLst/>
              </a:prstGeom>
            </p:spPr>
          </p:pic>
          <p:pic>
            <p:nvPicPr>
              <p:cNvPr id="9" name="Picture 9">
                <a:extLst>
                  <a:ext uri="{FF2B5EF4-FFF2-40B4-BE49-F238E27FC236}">
                    <a16:creationId xmlns:a16="http://schemas.microsoft.com/office/drawing/2014/main" id="{149BA748-A903-2F7F-AB51-5E6A9CE9E89E}"/>
                  </a:ext>
                </a:extLst>
              </p:cNvPr>
              <p:cNvPicPr>
                <a:picLocks noChangeAspect="1"/>
              </p:cNvPicPr>
              <p:nvPr/>
            </p:nvPicPr>
            <p:blipFill>
              <a:blip r:embed="rId6"/>
              <a:stretch>
                <a:fillRect/>
              </a:stretch>
            </p:blipFill>
            <p:spPr>
              <a:xfrm>
                <a:off x="3734483" y="4414491"/>
                <a:ext cx="8295880" cy="749339"/>
              </a:xfrm>
              <a:prstGeom prst="rect">
                <a:avLst/>
              </a:prstGeom>
            </p:spPr>
          </p:pic>
        </p:grpSp>
      </p:grpSp>
    </p:spTree>
    <p:extLst>
      <p:ext uri="{BB962C8B-B14F-4D97-AF65-F5344CB8AC3E}">
        <p14:creationId xmlns:p14="http://schemas.microsoft.com/office/powerpoint/2010/main" val="1670442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3">
            <a:extLst>
              <a:ext uri="{FF2B5EF4-FFF2-40B4-BE49-F238E27FC236}">
                <a16:creationId xmlns:a16="http://schemas.microsoft.com/office/drawing/2014/main" id="{CAAB1B59-F276-FD22-B097-869CE508B1E4}"/>
              </a:ext>
            </a:extLst>
          </p:cNvPr>
          <p:cNvSpPr>
            <a:spLocks noGrp="1"/>
          </p:cNvSpPr>
          <p:nvPr>
            <p:ph type="title"/>
          </p:nvPr>
        </p:nvSpPr>
        <p:spPr>
          <a:xfrm>
            <a:off x="230124" y="516871"/>
            <a:ext cx="11731752" cy="630936"/>
          </a:xfrm>
        </p:spPr>
        <p:txBody>
          <a:bodyPr/>
          <a:lstStyle/>
          <a:p>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CHỦ ĐỀ “KHẨU TRANG CỦA EM” LỚP 2</a:t>
            </a:r>
          </a:p>
        </p:txBody>
      </p:sp>
      <p:grpSp>
        <p:nvGrpSpPr>
          <p:cNvPr id="52" name="Group 51">
            <a:extLst>
              <a:ext uri="{FF2B5EF4-FFF2-40B4-BE49-F238E27FC236}">
                <a16:creationId xmlns:a16="http://schemas.microsoft.com/office/drawing/2014/main" id="{558E14DD-897E-129C-EB0B-2955B0A77EBD}"/>
              </a:ext>
            </a:extLst>
          </p:cNvPr>
          <p:cNvGrpSpPr/>
          <p:nvPr/>
        </p:nvGrpSpPr>
        <p:grpSpPr>
          <a:xfrm>
            <a:off x="179497" y="1237866"/>
            <a:ext cx="11749229" cy="5544697"/>
            <a:chOff x="179497" y="1237866"/>
            <a:chExt cx="11749229" cy="5544697"/>
          </a:xfrm>
        </p:grpSpPr>
        <p:grpSp>
          <p:nvGrpSpPr>
            <p:cNvPr id="4" name="Group 3">
              <a:extLst>
                <a:ext uri="{FF2B5EF4-FFF2-40B4-BE49-F238E27FC236}">
                  <a16:creationId xmlns:a16="http://schemas.microsoft.com/office/drawing/2014/main" id="{7B9CEF4F-9AE4-A3C8-3067-A43BF9294D11}"/>
                </a:ext>
              </a:extLst>
            </p:cNvPr>
            <p:cNvGrpSpPr/>
            <p:nvPr/>
          </p:nvGrpSpPr>
          <p:grpSpPr>
            <a:xfrm>
              <a:off x="179497" y="1237866"/>
              <a:ext cx="2897785" cy="2918559"/>
              <a:chOff x="-45938" y="642486"/>
              <a:chExt cx="2897785" cy="1191926"/>
            </a:xfrm>
          </p:grpSpPr>
          <p:sp>
            <p:nvSpPr>
              <p:cNvPr id="5" name="Rectangle: Rounded Corners 4">
                <a:extLst>
                  <a:ext uri="{FF2B5EF4-FFF2-40B4-BE49-F238E27FC236}">
                    <a16:creationId xmlns:a16="http://schemas.microsoft.com/office/drawing/2014/main" id="{8E6BDC14-091C-5E27-A419-686B0A3E5379}"/>
                  </a:ext>
                </a:extLst>
              </p:cNvPr>
              <p:cNvSpPr/>
              <p:nvPr/>
            </p:nvSpPr>
            <p:spPr>
              <a:xfrm>
                <a:off x="-45938" y="695000"/>
                <a:ext cx="2651082" cy="1139412"/>
              </a:xfrm>
              <a:prstGeom prst="roundRect">
                <a:avLst>
                  <a:gd name="adj" fmla="val 10000"/>
                </a:avLst>
              </a:prstGeom>
            </p:spPr>
            <p:style>
              <a:lnRef idx="2">
                <a:schemeClr val="accent5">
                  <a:shade val="50000"/>
                </a:schemeClr>
              </a:lnRef>
              <a:fillRef idx="1">
                <a:schemeClr val="accent5"/>
              </a:fillRef>
              <a:effectRef idx="0">
                <a:schemeClr val="accent5"/>
              </a:effectRef>
              <a:fontRef idx="minor">
                <a:schemeClr val="lt1"/>
              </a:fontRef>
            </p:style>
          </p:sp>
          <p:sp>
            <p:nvSpPr>
              <p:cNvPr id="6" name="Rectangle: Rounded Corners 4">
                <a:extLst>
                  <a:ext uri="{FF2B5EF4-FFF2-40B4-BE49-F238E27FC236}">
                    <a16:creationId xmlns:a16="http://schemas.microsoft.com/office/drawing/2014/main" id="{8163404C-BCBE-E8E7-7D68-16DB55CF2FB9}"/>
                  </a:ext>
                </a:extLst>
              </p:cNvPr>
              <p:cNvSpPr txBox="1"/>
              <p:nvPr/>
            </p:nvSpPr>
            <p:spPr>
              <a:xfrm>
                <a:off x="293943" y="642486"/>
                <a:ext cx="2557904" cy="11394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YCCĐ</a:t>
                </a:r>
                <a:b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Tự</a:t>
                </a: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nhiên</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và</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xã</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hội</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Toán</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Mĩ</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thuật</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5FAB644D-7B00-8277-1E24-56162DDFC287}"/>
                </a:ext>
              </a:extLst>
            </p:cNvPr>
            <p:cNvGrpSpPr/>
            <p:nvPr/>
          </p:nvGrpSpPr>
          <p:grpSpPr>
            <a:xfrm>
              <a:off x="3759199" y="1916810"/>
              <a:ext cx="2651082" cy="1887184"/>
              <a:chOff x="3712166" y="588467"/>
              <a:chExt cx="2651082" cy="1280345"/>
            </a:xfrm>
            <a:solidFill>
              <a:schemeClr val="accent2">
                <a:lumMod val="40000"/>
                <a:lumOff val="60000"/>
              </a:schemeClr>
            </a:solidFill>
          </p:grpSpPr>
          <p:sp>
            <p:nvSpPr>
              <p:cNvPr id="27" name="Rectangle: Rounded Corners 26">
                <a:extLst>
                  <a:ext uri="{FF2B5EF4-FFF2-40B4-BE49-F238E27FC236}">
                    <a16:creationId xmlns:a16="http://schemas.microsoft.com/office/drawing/2014/main" id="{6BFEB5F7-0B6D-3C95-2621-4E0844FCF410}"/>
                  </a:ext>
                </a:extLst>
              </p:cNvPr>
              <p:cNvSpPr/>
              <p:nvPr/>
            </p:nvSpPr>
            <p:spPr>
              <a:xfrm>
                <a:off x="3712166" y="588467"/>
                <a:ext cx="2651082" cy="1280345"/>
              </a:xfrm>
              <a:prstGeom prst="roundRect">
                <a:avLst>
                  <a:gd name="adj" fmla="val 10000"/>
                </a:avLst>
              </a:prstGeom>
              <a:grpFill/>
              <a:ln/>
            </p:spPr>
            <p:style>
              <a:lnRef idx="0">
                <a:schemeClr val="accent1"/>
              </a:lnRef>
              <a:fillRef idx="3">
                <a:schemeClr val="accent1"/>
              </a:fillRef>
              <a:effectRef idx="3">
                <a:schemeClr val="accent1"/>
              </a:effectRef>
              <a:fontRef idx="minor">
                <a:schemeClr val="lt1"/>
              </a:fontRef>
            </p:style>
          </p:sp>
          <p:sp>
            <p:nvSpPr>
              <p:cNvPr id="28" name="Rectangle: Rounded Corners 4">
                <a:extLst>
                  <a:ext uri="{FF2B5EF4-FFF2-40B4-BE49-F238E27FC236}">
                    <a16:creationId xmlns:a16="http://schemas.microsoft.com/office/drawing/2014/main" id="{1419DD29-BB3E-1776-868E-DEE099631BE0}"/>
                  </a:ext>
                </a:extLst>
              </p:cNvPr>
              <p:cNvSpPr txBox="1"/>
              <p:nvPr/>
            </p:nvSpPr>
            <p:spPr>
              <a:xfrm>
                <a:off x="3758755" y="618289"/>
                <a:ext cx="2557904" cy="1226652"/>
              </a:xfrm>
              <a:prstGeom prst="rect">
                <a:avLst/>
              </a:prstGeom>
              <a:grpFill/>
            </p:spPr>
            <p:style>
              <a:lnRef idx="0">
                <a:schemeClr val="accent1"/>
              </a:lnRef>
              <a:fillRef idx="3">
                <a:schemeClr val="accent1"/>
              </a:fillRef>
              <a:effectRef idx="3">
                <a:schemeClr val="accent1"/>
              </a:effectRef>
              <a:fontRef idx="minor">
                <a:schemeClr val="lt1"/>
              </a:fontRef>
            </p:style>
            <p:txBody>
              <a:bodyPr spcFirstLastPara="0" vert="horz" wrap="square" lIns="121920" tIns="121920" rIns="121920" bIns="1219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Kiến</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thức</a:t>
                </a:r>
                <a:endPar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342900" marR="0" lvl="0" indent="-342900" algn="ctr" defTabSz="1066800" rtl="0" eaLnBrk="1" fontAlgn="auto" latinLnBrk="0" hangingPunct="1">
                  <a:lnSpc>
                    <a:spcPct val="90000"/>
                  </a:lnSpc>
                  <a:spcBef>
                    <a:spcPct val="0"/>
                  </a:spcBef>
                  <a:spcAft>
                    <a:spcPct val="35000"/>
                  </a:spcAft>
                  <a:buClrTx/>
                  <a:buSzTx/>
                  <a:buFontTx/>
                  <a:buChar char="-"/>
                  <a:tabLst/>
                  <a:defRPr/>
                </a:pPr>
                <a:r>
                  <a:rPr kumimoji="0" lang="en-US" sz="2400" b="1" i="0" u="none" strike="noStrike" kern="1200" cap="none" spc="0" normalizeH="0" baseline="0" noProof="0" dirty="0" err="1">
                    <a:ln>
                      <a:noFill/>
                    </a:ln>
                    <a:solidFill>
                      <a:srgbClr val="0C1BED"/>
                    </a:solidFill>
                    <a:effectLst/>
                    <a:uLnTx/>
                    <a:uFillTx/>
                    <a:latin typeface="Arial" panose="020B0604020202020204" pitchFamily="34" charset="0"/>
                    <a:ea typeface="+mn-ea"/>
                    <a:cs typeface="Arial" panose="020B0604020202020204" pitchFamily="34" charset="0"/>
                  </a:rPr>
                  <a:t>Tư</a:t>
                </a:r>
                <a:r>
                  <a:rPr kumimoji="0" lang="en-US" sz="2400" b="1" i="0" u="none" strike="noStrike" kern="1200" cap="none" spc="0" normalizeH="0" baseline="0" noProof="0" dirty="0">
                    <a:ln>
                      <a:noFill/>
                    </a:ln>
                    <a:solidFill>
                      <a:srgbClr val="0C1BE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C1BED"/>
                    </a:solidFill>
                    <a:effectLst/>
                    <a:uLnTx/>
                    <a:uFillTx/>
                    <a:latin typeface="Arial" panose="020B0604020202020204" pitchFamily="34" charset="0"/>
                    <a:ea typeface="+mn-ea"/>
                    <a:cs typeface="Arial" panose="020B0604020202020204" pitchFamily="34" charset="0"/>
                  </a:rPr>
                  <a:t>nhiên</a:t>
                </a:r>
                <a:r>
                  <a:rPr kumimoji="0" lang="en-US" sz="2400" b="1" i="0" u="none" strike="noStrike" kern="1200" cap="none" spc="0" normalizeH="0" baseline="0" noProof="0" dirty="0">
                    <a:ln>
                      <a:noFill/>
                    </a:ln>
                    <a:solidFill>
                      <a:srgbClr val="0C1BE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C1BED"/>
                    </a:solidFill>
                    <a:effectLst/>
                    <a:uLnTx/>
                    <a:uFillTx/>
                    <a:latin typeface="Arial" panose="020B0604020202020204" pitchFamily="34" charset="0"/>
                    <a:ea typeface="+mn-ea"/>
                    <a:cs typeface="Arial" panose="020B0604020202020204" pitchFamily="34" charset="0"/>
                  </a:rPr>
                  <a:t>va</a:t>
                </a:r>
                <a:r>
                  <a:rPr kumimoji="0" lang="en-US" sz="2400" b="1" i="0" u="none" strike="noStrike" kern="1200" cap="none" spc="0" normalizeH="0" baseline="0" noProof="0" dirty="0">
                    <a:ln>
                      <a:noFill/>
                    </a:ln>
                    <a:solidFill>
                      <a:srgbClr val="0C1BE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C1BED"/>
                    </a:solidFill>
                    <a:effectLst/>
                    <a:uLnTx/>
                    <a:uFillTx/>
                    <a:latin typeface="Arial" panose="020B0604020202020204" pitchFamily="34" charset="0"/>
                    <a:ea typeface="+mn-ea"/>
                    <a:cs typeface="Arial" panose="020B0604020202020204" pitchFamily="34" charset="0"/>
                  </a:rPr>
                  <a:t>xa</a:t>
                </a:r>
                <a:r>
                  <a:rPr kumimoji="0" lang="en-US" sz="2400" b="1" i="0" u="none" strike="noStrike" kern="1200" cap="none" spc="0" normalizeH="0" baseline="0" noProof="0" dirty="0">
                    <a:ln>
                      <a:noFill/>
                    </a:ln>
                    <a:solidFill>
                      <a:srgbClr val="0C1BE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C1BED"/>
                    </a:solidFill>
                    <a:effectLst/>
                    <a:uLnTx/>
                    <a:uFillTx/>
                    <a:latin typeface="Arial" panose="020B0604020202020204" pitchFamily="34" charset="0"/>
                    <a:ea typeface="+mn-ea"/>
                    <a:cs typeface="Arial" panose="020B0604020202020204" pitchFamily="34" charset="0"/>
                  </a:rPr>
                  <a:t>hội</a:t>
                </a:r>
                <a:endParaRPr kumimoji="0" lang="en-US" sz="2400" b="1" i="0" u="none" strike="noStrike" kern="1200" cap="none" spc="0" normalizeH="0" baseline="0" noProof="0" dirty="0">
                  <a:ln>
                    <a:noFill/>
                  </a:ln>
                  <a:solidFill>
                    <a:srgbClr val="0C1BED"/>
                  </a:solidFill>
                  <a:effectLst/>
                  <a:uLnTx/>
                  <a:uFillTx/>
                  <a:latin typeface="Arial" panose="020B0604020202020204" pitchFamily="34" charset="0"/>
                  <a:ea typeface="+mn-ea"/>
                  <a:cs typeface="Arial" panose="020B0604020202020204" pitchFamily="34" charset="0"/>
                </a:endParaRPr>
              </a:p>
              <a:p>
                <a:pPr marL="342900" marR="0" lvl="0" indent="-342900" algn="ctr" defTabSz="1066800" rtl="0" eaLnBrk="1" fontAlgn="auto" latinLnBrk="0" hangingPunct="1">
                  <a:lnSpc>
                    <a:spcPct val="90000"/>
                  </a:lnSpc>
                  <a:spcBef>
                    <a:spcPct val="0"/>
                  </a:spcBef>
                  <a:spcAft>
                    <a:spcPct val="35000"/>
                  </a:spcAft>
                  <a:buClrTx/>
                  <a:buSzTx/>
                  <a:buFontTx/>
                  <a:buChar char="-"/>
                  <a:tabLst/>
                  <a:defRPr/>
                </a:pPr>
                <a:r>
                  <a:rPr kumimoji="0" lang="en-US" sz="2400" b="1" i="0" u="none" strike="noStrike" kern="1200" cap="none" spc="0" normalizeH="0" baseline="0" noProof="0" dirty="0" err="1">
                    <a:ln>
                      <a:noFill/>
                    </a:ln>
                    <a:solidFill>
                      <a:srgbClr val="0C1BED"/>
                    </a:solidFill>
                    <a:effectLst/>
                    <a:highlight>
                      <a:srgbClr val="FFFF00"/>
                    </a:highlight>
                    <a:uLnTx/>
                    <a:uFillTx/>
                    <a:latin typeface="Arial" panose="020B0604020202020204" pitchFamily="34" charset="0"/>
                    <a:ea typeface="+mn-ea"/>
                    <a:cs typeface="Arial" panose="020B0604020202020204" pitchFamily="34" charset="0"/>
                  </a:rPr>
                  <a:t>Hê</a:t>
                </a:r>
                <a:r>
                  <a:rPr kumimoji="0" lang="en-US" sz="2400" b="1" i="0" u="none" strike="noStrike" kern="1200" cap="none" spc="0" normalizeH="0" baseline="0" noProof="0" dirty="0">
                    <a:ln>
                      <a:noFill/>
                    </a:ln>
                    <a:solidFill>
                      <a:srgbClr val="0C1BED"/>
                    </a:solidFill>
                    <a:effectLst/>
                    <a:highlight>
                      <a:srgbClr val="FFFF00"/>
                    </a:highligh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C1BED"/>
                    </a:solidFill>
                    <a:effectLst/>
                    <a:highlight>
                      <a:srgbClr val="FFFF00"/>
                    </a:highlight>
                    <a:uLnTx/>
                    <a:uFillTx/>
                    <a:latin typeface="Arial" panose="020B0604020202020204" pitchFamily="34" charset="0"/>
                    <a:ea typeface="+mn-ea"/>
                    <a:cs typeface="Arial" panose="020B0604020202020204" pitchFamily="34" charset="0"/>
                  </a:rPr>
                  <a:t>hô</a:t>
                </a:r>
                <a:r>
                  <a:rPr kumimoji="0" lang="en-US" sz="2400" b="1" i="0" u="none" strike="noStrike" kern="1200" cap="none" spc="0" normalizeH="0" baseline="0" noProof="0" dirty="0">
                    <a:ln>
                      <a:noFill/>
                    </a:ln>
                    <a:solidFill>
                      <a:srgbClr val="0C1BED"/>
                    </a:solidFill>
                    <a:effectLst/>
                    <a:highlight>
                      <a:srgbClr val="FFFF00"/>
                    </a:highligh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C1BED"/>
                    </a:solidFill>
                    <a:effectLst/>
                    <a:highlight>
                      <a:srgbClr val="FFFF00"/>
                    </a:highlight>
                    <a:uLnTx/>
                    <a:uFillTx/>
                    <a:latin typeface="Arial" panose="020B0604020202020204" pitchFamily="34" charset="0"/>
                    <a:ea typeface="+mn-ea"/>
                    <a:cs typeface="Arial" panose="020B0604020202020204" pitchFamily="34" charset="0"/>
                  </a:rPr>
                  <a:t>hấp</a:t>
                </a:r>
                <a:endParaRPr kumimoji="0" lang="en-US" sz="2400" b="1" i="0" u="none" strike="noStrike" kern="1200" cap="none" spc="0" normalizeH="0" baseline="0" noProof="0" dirty="0">
                  <a:ln>
                    <a:noFill/>
                  </a:ln>
                  <a:solidFill>
                    <a:srgbClr val="0C1BED"/>
                  </a:solidFill>
                  <a:effectLst/>
                  <a:highlight>
                    <a:srgbClr val="FFFF00"/>
                  </a:highlight>
                  <a:uLnTx/>
                  <a:uFillTx/>
                  <a:latin typeface="Arial" panose="020B0604020202020204" pitchFamily="34" charset="0"/>
                  <a:ea typeface="+mn-ea"/>
                  <a:cs typeface="Arial" panose="020B0604020202020204" pitchFamily="34" charset="0"/>
                </a:endParaRPr>
              </a:p>
            </p:txBody>
          </p:sp>
        </p:grpSp>
        <p:grpSp>
          <p:nvGrpSpPr>
            <p:cNvPr id="13" name="Group 12">
              <a:extLst>
                <a:ext uri="{FF2B5EF4-FFF2-40B4-BE49-F238E27FC236}">
                  <a16:creationId xmlns:a16="http://schemas.microsoft.com/office/drawing/2014/main" id="{A12572CA-83A5-70A0-5D02-9379D2F4EBD2}"/>
                </a:ext>
              </a:extLst>
            </p:cNvPr>
            <p:cNvGrpSpPr/>
            <p:nvPr/>
          </p:nvGrpSpPr>
          <p:grpSpPr>
            <a:xfrm>
              <a:off x="7292312" y="1932044"/>
              <a:ext cx="3644814" cy="1326482"/>
              <a:chOff x="7423681" y="262804"/>
              <a:chExt cx="3644814" cy="1326482"/>
            </a:xfrm>
            <a:solidFill>
              <a:schemeClr val="accent2">
                <a:lumMod val="40000"/>
                <a:lumOff val="60000"/>
              </a:schemeClr>
            </a:solidFill>
          </p:grpSpPr>
          <p:sp>
            <p:nvSpPr>
              <p:cNvPr id="23" name="Rectangle: Rounded Corners 22">
                <a:extLst>
                  <a:ext uri="{FF2B5EF4-FFF2-40B4-BE49-F238E27FC236}">
                    <a16:creationId xmlns:a16="http://schemas.microsoft.com/office/drawing/2014/main" id="{26A89FC9-21AC-72C2-3B5D-50826228F305}"/>
                  </a:ext>
                </a:extLst>
              </p:cNvPr>
              <p:cNvSpPr/>
              <p:nvPr/>
            </p:nvSpPr>
            <p:spPr>
              <a:xfrm>
                <a:off x="7423681" y="262804"/>
                <a:ext cx="3644814" cy="1325752"/>
              </a:xfrm>
              <a:prstGeom prst="roundRect">
                <a:avLst>
                  <a:gd name="adj" fmla="val 10000"/>
                </a:avLst>
              </a:prstGeom>
              <a:grpFill/>
            </p:spPr>
            <p:style>
              <a:lnRef idx="0">
                <a:schemeClr val="accent1"/>
              </a:lnRef>
              <a:fillRef idx="3">
                <a:schemeClr val="accent1"/>
              </a:fillRef>
              <a:effectRef idx="3">
                <a:schemeClr val="accent1"/>
              </a:effectRef>
              <a:fontRef idx="minor">
                <a:schemeClr val="lt1"/>
              </a:fontRef>
            </p:style>
          </p:sp>
          <p:sp>
            <p:nvSpPr>
              <p:cNvPr id="24" name="Rectangle: Rounded Corners 8">
                <a:extLst>
                  <a:ext uri="{FF2B5EF4-FFF2-40B4-BE49-F238E27FC236}">
                    <a16:creationId xmlns:a16="http://schemas.microsoft.com/office/drawing/2014/main" id="{B0DECA8A-B2C7-E4ED-FD51-5952C58124D2}"/>
                  </a:ext>
                </a:extLst>
              </p:cNvPr>
              <p:cNvSpPr txBox="1"/>
              <p:nvPr/>
            </p:nvSpPr>
            <p:spPr>
              <a:xfrm>
                <a:off x="7423681" y="310123"/>
                <a:ext cx="3551636" cy="1279163"/>
              </a:xfrm>
              <a:prstGeom prst="rect">
                <a:avLst/>
              </a:prstGeom>
              <a:grpFill/>
            </p:spPr>
            <p:style>
              <a:lnRef idx="0">
                <a:schemeClr val="accent1"/>
              </a:lnRef>
              <a:fillRef idx="3">
                <a:schemeClr val="accent1"/>
              </a:fillRef>
              <a:effectRef idx="3">
                <a:schemeClr val="accent1"/>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Ứng</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dụng</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br>
                  <a:rPr kumimoji="0" 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500" b="1"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Khẩu</a:t>
                </a:r>
                <a:r>
                  <a:rPr kumimoji="0" lang="en-US" sz="2500" b="1"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trang</a:t>
                </a:r>
                <a:endParaRPr kumimoji="0" lang="en-US" sz="2500" b="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D4414953-792F-A810-2056-0D23747D807B}"/>
                </a:ext>
              </a:extLst>
            </p:cNvPr>
            <p:cNvGrpSpPr/>
            <p:nvPr/>
          </p:nvGrpSpPr>
          <p:grpSpPr>
            <a:xfrm>
              <a:off x="5670857" y="3969173"/>
              <a:ext cx="5882712" cy="2813390"/>
              <a:chOff x="7692209" y="2617488"/>
              <a:chExt cx="3843796" cy="2813390"/>
            </a:xfrm>
            <a:solidFill>
              <a:schemeClr val="accent2">
                <a:lumMod val="40000"/>
                <a:lumOff val="60000"/>
              </a:schemeClr>
            </a:solidFill>
          </p:grpSpPr>
          <p:sp>
            <p:nvSpPr>
              <p:cNvPr id="21" name="Rectangle: Rounded Corners 20">
                <a:extLst>
                  <a:ext uri="{FF2B5EF4-FFF2-40B4-BE49-F238E27FC236}">
                    <a16:creationId xmlns:a16="http://schemas.microsoft.com/office/drawing/2014/main" id="{4782A7A7-FCA9-A002-A765-9A8E207CBF2D}"/>
                  </a:ext>
                </a:extLst>
              </p:cNvPr>
              <p:cNvSpPr/>
              <p:nvPr/>
            </p:nvSpPr>
            <p:spPr>
              <a:xfrm>
                <a:off x="7692209" y="2617488"/>
                <a:ext cx="3843796" cy="2789973"/>
              </a:xfrm>
              <a:prstGeom prst="roundRect">
                <a:avLst>
                  <a:gd name="adj" fmla="val 10000"/>
                </a:avLst>
              </a:prstGeom>
              <a:grpFill/>
            </p:spPr>
            <p:style>
              <a:lnRef idx="0">
                <a:schemeClr val="accent1"/>
              </a:lnRef>
              <a:fillRef idx="3">
                <a:schemeClr val="accent1"/>
              </a:fillRef>
              <a:effectRef idx="3">
                <a:schemeClr val="accent1"/>
              </a:effectRef>
              <a:fontRef idx="minor">
                <a:schemeClr val="lt1"/>
              </a:fontRef>
            </p:style>
          </p:sp>
          <p:sp>
            <p:nvSpPr>
              <p:cNvPr id="22" name="Rectangle: Rounded Corners 10">
                <a:extLst>
                  <a:ext uri="{FF2B5EF4-FFF2-40B4-BE49-F238E27FC236}">
                    <a16:creationId xmlns:a16="http://schemas.microsoft.com/office/drawing/2014/main" id="{FA0986B7-9FFA-559F-65EA-78C4DB26F536}"/>
                  </a:ext>
                </a:extLst>
              </p:cNvPr>
              <p:cNvSpPr txBox="1"/>
              <p:nvPr/>
            </p:nvSpPr>
            <p:spPr>
              <a:xfrm>
                <a:off x="7715504" y="2640905"/>
                <a:ext cx="3797207" cy="2789973"/>
              </a:xfrm>
              <a:prstGeom prst="rect">
                <a:avLst/>
              </a:prstGeom>
              <a:grpFill/>
            </p:spPr>
            <p:style>
              <a:lnRef idx="0">
                <a:schemeClr val="accent1"/>
              </a:lnRef>
              <a:fillRef idx="3">
                <a:schemeClr val="accent1"/>
              </a:fillRef>
              <a:effectRef idx="3">
                <a:schemeClr val="accent1"/>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Vấn</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đề</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cần</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giải</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quyết</a:t>
                </a:r>
                <a:endPar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342900" marR="0" lvl="0" indent="-342900" algn="l" defTabSz="1244600" rtl="0" eaLnBrk="1" fontAlgn="auto" latinLnBrk="0" hangingPunct="1">
                  <a:lnSpc>
                    <a:spcPct val="90000"/>
                  </a:lnSpc>
                  <a:spcBef>
                    <a:spcPct val="0"/>
                  </a:spcBef>
                  <a:spcAft>
                    <a:spcPct val="35000"/>
                  </a:spcAft>
                  <a:buClrTx/>
                  <a:buSzTx/>
                  <a:buFontTx/>
                  <a:buChar char="-"/>
                  <a:tabLst/>
                  <a:defRPr/>
                </a:pPr>
                <a:r>
                  <a:rPr kumimoji="0" lang="en-US" sz="2400" b="0"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Tư</a:t>
                </a:r>
                <a:r>
                  <a:rPr kumimoji="0" lang="en-US" sz="2400" b="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a:t>
                </a:r>
                <a:r>
                  <a:rPr kumimoji="0" lang="en-US" sz="2400" b="0"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àm</a:t>
                </a:r>
                <a:r>
                  <a:rPr kumimoji="0" lang="en-US" sz="2400" b="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khẩu</a:t>
                </a:r>
                <a:r>
                  <a:rPr kumimoji="0" lang="en-US" sz="2400" b="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trang</a:t>
                </a:r>
                <a:r>
                  <a:rPr kumimoji="0" lang="en-US" sz="2400" b="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C1BED"/>
                    </a:solidFill>
                    <a:effectLst/>
                    <a:uLnTx/>
                    <a:uFillTx/>
                    <a:latin typeface="Arial" panose="020B0604020202020204" pitchFamily="34" charset="0"/>
                    <a:ea typeface="+mn-ea"/>
                    <a:cs typeface="Arial" panose="020B0604020202020204" pitchFamily="34" charset="0"/>
                  </a:rPr>
                  <a:t>+</a:t>
                </a:r>
                <a:r>
                  <a:rPr kumimoji="0" lang="en-US" sz="240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có </a:t>
                </a:r>
                <a:r>
                  <a:rPr kumimoji="0" lang="en-US" sz="2400"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thê</a:t>
                </a:r>
                <a:r>
                  <a:rPr kumimoji="0" lang="en-US" sz="240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bảo</a:t>
                </a:r>
                <a:r>
                  <a:rPr kumimoji="0" lang="en-US" sz="240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vê</a:t>
                </a:r>
                <a:r>
                  <a:rPr kumimoji="0" lang="en-US" sz="240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hê</a:t>
                </a:r>
                <a:r>
                  <a:rPr kumimoji="0" lang="en-US" sz="240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hô</a:t>
                </a:r>
                <a:r>
                  <a:rPr kumimoji="0" lang="en-US" sz="240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hấp</a:t>
                </a:r>
                <a:r>
                  <a:rPr kumimoji="0" lang="en-US" sz="240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chống</a:t>
                </a:r>
                <a:r>
                  <a:rPr kumimoji="0" lang="en-US" sz="240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bụi</a:t>
                </a:r>
                <a:r>
                  <a:rPr kumimoji="0" lang="en-US" sz="240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2400" b="0" i="0" u="none" strike="noStrike" kern="1200" cap="none" spc="0" normalizeH="0" baseline="0" noProof="0" dirty="0">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kích</a:t>
                </a:r>
                <a:r>
                  <a:rPr kumimoji="0" lang="en-US" sz="2400" b="0" i="0" u="none" strike="noStrike" kern="1200" cap="none" spc="0" normalizeH="0" baseline="0" noProof="0" dirty="0">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thước</a:t>
                </a:r>
                <a:r>
                  <a:rPr kumimoji="0" lang="en-US" sz="2400" b="0" i="0" u="none" strike="noStrike" kern="1200" cap="none" spc="0" normalizeH="0" baseline="0" noProof="0" dirty="0">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phu</a:t>
                </a:r>
                <a:r>
                  <a:rPr kumimoji="0" lang="en-US" sz="2400" b="0" i="0" u="none" strike="noStrike" kern="1200" cap="none" spc="0" normalizeH="0" baseline="0" noProof="0" dirty="0">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hợp</a:t>
                </a:r>
                <a:r>
                  <a:rPr kumimoji="0" lang="en-US" sz="2400" b="0" i="0" u="none" strike="noStrike" kern="1200" cap="none" spc="0" normalizeH="0" baseline="0" noProof="0" dirty="0">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khuôn</a:t>
                </a:r>
                <a:r>
                  <a:rPr kumimoji="0" lang="en-US" sz="2400" b="0" i="0" u="none" strike="noStrike" kern="1200" cap="none" spc="0" normalizeH="0" baseline="0" noProof="0" dirty="0">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mặt</a:t>
                </a:r>
                <a:endParaRPr kumimoji="0" lang="en-US" sz="2400" b="0" i="0" u="none" strike="noStrike" kern="1200" cap="none" spc="0" normalizeH="0" baseline="0" noProof="0" dirty="0">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1244600" rtl="0" eaLnBrk="1" fontAlgn="auto" latinLnBrk="0" hangingPunct="1">
                  <a:lnSpc>
                    <a:spcPct val="90000"/>
                  </a:lnSpc>
                  <a:spcBef>
                    <a:spcPct val="0"/>
                  </a:spcBef>
                  <a:spcAft>
                    <a:spcPct val="35000"/>
                  </a:spcAft>
                  <a:buClrTx/>
                  <a:buSzTx/>
                  <a:buFontTx/>
                  <a:buNone/>
                  <a:tabLst/>
                  <a:defRPr/>
                </a:pPr>
                <a:r>
                  <a:rPr lang="en-US" sz="2400" dirty="0">
                    <a:solidFill>
                      <a:srgbClr val="0C1BED"/>
                    </a:solidFill>
                    <a:latin typeface="Arial" panose="020B0604020202020204" pitchFamily="34" charset="0"/>
                    <a:ea typeface="Times New Roman" panose="02020603050405020304" pitchFamily="18" charset="0"/>
                    <a:cs typeface="Arial" panose="020B0604020202020204" pitchFamily="34" charset="0"/>
                  </a:rPr>
                  <a:t>+</a:t>
                </a:r>
                <a:r>
                  <a:rPr kumimoji="0" lang="en-US" sz="2400" b="0" i="0" u="none" strike="noStrike" kern="1200" cap="none" spc="0" normalizeH="0" baseline="0" noProof="0" dirty="0">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dây</a:t>
                </a:r>
                <a:r>
                  <a:rPr kumimoji="0" lang="en-US" sz="2400" b="0" i="0" u="none" strike="noStrike" kern="1200" cap="none" spc="0" normalizeH="0" baseline="0" noProof="0" dirty="0">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C1BED"/>
                    </a:solidFill>
                    <a:latin typeface="Arial" panose="020B0604020202020204" pitchFamily="34" charset="0"/>
                    <a:ea typeface="Times New Roman" panose="02020603050405020304" pitchFamily="18" charset="0"/>
                    <a:cs typeface="Arial" panose="020B0604020202020204" pitchFamily="34" charset="0"/>
                  </a:rPr>
                  <a:t>đeo</a:t>
                </a:r>
                <a:r>
                  <a:rPr lang="en-US" sz="2400" dirty="0">
                    <a:solidFill>
                      <a:srgbClr val="0C1BED"/>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C1BED"/>
                    </a:solidFill>
                    <a:latin typeface="Arial" panose="020B0604020202020204" pitchFamily="34" charset="0"/>
                    <a:ea typeface="Times New Roman" panose="02020603050405020304" pitchFamily="18" charset="0"/>
                    <a:cs typeface="Arial" panose="020B0604020202020204" pitchFamily="34" charset="0"/>
                  </a:rPr>
                  <a:t>gắn</a:t>
                </a:r>
                <a:r>
                  <a:rPr lang="en-US" sz="2400" dirty="0">
                    <a:solidFill>
                      <a:srgbClr val="0C1BED"/>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C1BED"/>
                    </a:solidFill>
                    <a:latin typeface="Arial" panose="020B0604020202020204" pitchFamily="34" charset="0"/>
                    <a:ea typeface="Times New Roman" panose="02020603050405020304" pitchFamily="18" charset="0"/>
                    <a:cs typeface="Arial" panose="020B0604020202020204" pitchFamily="34" charset="0"/>
                  </a:rPr>
                  <a:t>chặt</a:t>
                </a:r>
                <a:r>
                  <a:rPr lang="en-US" sz="2400" dirty="0">
                    <a:solidFill>
                      <a:srgbClr val="0C1BED"/>
                    </a:solidFill>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vào</a:t>
                </a:r>
                <a:r>
                  <a:rPr kumimoji="0" lang="en-US" sz="2400" b="0" i="0" u="none" strike="noStrike" kern="1200" cap="none" spc="0" normalizeH="0" baseline="0" noProof="0" dirty="0">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khẩu</a:t>
                </a:r>
                <a:r>
                  <a:rPr kumimoji="0" lang="en-US" sz="2400" b="0" i="0" u="none" strike="noStrike" kern="1200" cap="none" spc="0" normalizeH="0" baseline="0" noProof="0" dirty="0">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trang</a:t>
                </a:r>
                <a:r>
                  <a:rPr kumimoji="0" lang="en-US" sz="2400" b="0" i="0" u="none" strike="noStrike" kern="1200" cap="none" spc="0" normalizeH="0" baseline="0" noProof="0" dirty="0">
                    <a:ln>
                      <a:noFill/>
                    </a:ln>
                    <a:solidFill>
                      <a:srgbClr val="0C1BED"/>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C1BED"/>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C1BED"/>
                    </a:solidFill>
                    <a:effectLst/>
                    <a:uLnTx/>
                    <a:uFillTx/>
                    <a:latin typeface="Arial" panose="020B0604020202020204" pitchFamily="34" charset="0"/>
                    <a:ea typeface="+mn-ea"/>
                    <a:cs typeface="Arial" panose="020B0604020202020204" pitchFamily="34" charset="0"/>
                  </a:rPr>
                  <a:t>trang</a:t>
                </a:r>
                <a:r>
                  <a:rPr kumimoji="0" lang="en-US" sz="2400" b="0" i="0" u="none" strike="noStrike" kern="1200" cap="none" spc="0" normalizeH="0" baseline="0" noProof="0" dirty="0">
                    <a:ln>
                      <a:noFill/>
                    </a:ln>
                    <a:solidFill>
                      <a:srgbClr val="0C1BED"/>
                    </a:solidFill>
                    <a:effectLst/>
                    <a:uLnTx/>
                    <a:uFillTx/>
                    <a:latin typeface="Arial" panose="020B0604020202020204" pitchFamily="34" charset="0"/>
                    <a:ea typeface="+mn-ea"/>
                    <a:cs typeface="Arial" panose="020B0604020202020204" pitchFamily="34" charset="0"/>
                  </a:rPr>
                  <a:t> trí </a:t>
                </a:r>
                <a:r>
                  <a:rPr kumimoji="0" lang="en-US" sz="2400" b="0" i="0" u="none" strike="noStrike" kern="1200" cap="none" spc="0" normalizeH="0" baseline="0" noProof="0" dirty="0" err="1">
                    <a:ln>
                      <a:noFill/>
                    </a:ln>
                    <a:solidFill>
                      <a:srgbClr val="0C1BED"/>
                    </a:solidFill>
                    <a:effectLst/>
                    <a:uLnTx/>
                    <a:uFillTx/>
                    <a:latin typeface="Arial" panose="020B0604020202020204" pitchFamily="34" charset="0"/>
                    <a:ea typeface="+mn-ea"/>
                    <a:cs typeface="Arial" panose="020B0604020202020204" pitchFamily="34" charset="0"/>
                  </a:rPr>
                  <a:t>theo</a:t>
                </a:r>
                <a:r>
                  <a:rPr kumimoji="0" lang="en-US" sz="2400" b="0" i="0" u="none" strike="noStrike" kern="1200" cap="none" spc="0" normalizeH="0" baseline="0" noProof="0" dirty="0">
                    <a:ln>
                      <a:noFill/>
                    </a:ln>
                    <a:solidFill>
                      <a:srgbClr val="0C1BED"/>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C1BED"/>
                    </a:solidFill>
                    <a:effectLst/>
                    <a:uLnTx/>
                    <a:uFillTx/>
                    <a:latin typeface="Arial" panose="020B0604020202020204" pitchFamily="34" charset="0"/>
                    <a:ea typeface="+mn-ea"/>
                    <a:cs typeface="Arial" panose="020B0604020202020204" pitchFamily="34" charset="0"/>
                  </a:rPr>
                  <a:t>sơ</a:t>
                </a:r>
                <a:r>
                  <a:rPr kumimoji="0" lang="en-US" sz="2400" b="0" i="0" u="none" strike="noStrike" kern="1200" cap="none" spc="0" normalizeH="0" baseline="0" noProof="0" dirty="0">
                    <a:ln>
                      <a:noFill/>
                    </a:ln>
                    <a:solidFill>
                      <a:srgbClr val="0C1BED"/>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C1BED"/>
                    </a:solidFill>
                    <a:effectLst/>
                    <a:uLnTx/>
                    <a:uFillTx/>
                    <a:latin typeface="Arial" panose="020B0604020202020204" pitchFamily="34" charset="0"/>
                    <a:ea typeface="+mn-ea"/>
                    <a:cs typeface="Arial" panose="020B0604020202020204" pitchFamily="34" charset="0"/>
                  </a:rPr>
                  <a:t>thích</a:t>
                </a:r>
                <a:r>
                  <a:rPr kumimoji="0" lang="en-US" sz="2400" b="0" i="0" u="none" strike="noStrike" kern="1200" cap="none" spc="0" normalizeH="0" baseline="0" noProof="0" dirty="0">
                    <a:ln>
                      <a:noFill/>
                    </a:ln>
                    <a:solidFill>
                      <a:srgbClr val="0C1BED"/>
                    </a:solidFill>
                    <a:effectLst/>
                    <a:uLnTx/>
                    <a:uFillTx/>
                    <a:latin typeface="Arial" panose="020B0604020202020204" pitchFamily="34" charset="0"/>
                    <a:ea typeface="+mn-ea"/>
                    <a:cs typeface="Arial" panose="020B0604020202020204" pitchFamily="34" charset="0"/>
                  </a:rPr>
                  <a:t> cá </a:t>
                </a:r>
                <a:r>
                  <a:rPr kumimoji="0" lang="en-US" sz="2400" b="0" i="0" u="none" strike="noStrike" kern="1200" cap="none" spc="0" normalizeH="0" baseline="0" noProof="0" dirty="0" err="1">
                    <a:ln>
                      <a:noFill/>
                    </a:ln>
                    <a:solidFill>
                      <a:srgbClr val="0C1BED"/>
                    </a:solidFill>
                    <a:effectLst/>
                    <a:uLnTx/>
                    <a:uFillTx/>
                    <a:latin typeface="Arial" panose="020B0604020202020204" pitchFamily="34" charset="0"/>
                    <a:ea typeface="+mn-ea"/>
                    <a:cs typeface="Arial" panose="020B0604020202020204" pitchFamily="34" charset="0"/>
                  </a:rPr>
                  <a:t>nhân</a:t>
                </a:r>
                <a:r>
                  <a:rPr kumimoji="0" lang="en-US" sz="2400" b="0" i="0" u="none" strike="noStrike" kern="1200" cap="none" spc="0" normalizeH="0" baseline="0" noProof="0" dirty="0">
                    <a:ln>
                      <a:noFill/>
                    </a:ln>
                    <a:solidFill>
                      <a:srgbClr val="0C1BED"/>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srgbClr val="0C1BED"/>
                    </a:solidFill>
                    <a:effectLst/>
                    <a:uLnTx/>
                    <a:uFillTx/>
                    <a:latin typeface="Arial" panose="020B0604020202020204" pitchFamily="34" charset="0"/>
                    <a:ea typeface="+mn-ea"/>
                    <a:cs typeface="Arial" panose="020B0604020202020204" pitchFamily="34" charset="0"/>
                  </a:rPr>
                  <a:t>nhóm</a:t>
                </a:r>
                <a:endParaRPr kumimoji="0" lang="en-US" sz="2400" b="0" i="0" u="none" strike="noStrike" kern="1200" cap="none" spc="0" normalizeH="0" baseline="0" noProof="0" dirty="0">
                  <a:ln>
                    <a:noFill/>
                  </a:ln>
                  <a:solidFill>
                    <a:srgbClr val="0C1BED"/>
                  </a:solidFill>
                  <a:effectLst/>
                  <a:uLnTx/>
                  <a:uFillTx/>
                  <a:latin typeface="Arial" panose="020B0604020202020204" pitchFamily="34" charset="0"/>
                  <a:ea typeface="+mn-ea"/>
                  <a:cs typeface="Arial" panose="020B0604020202020204" pitchFamily="34" charset="0"/>
                </a:endParaRPr>
              </a:p>
            </p:txBody>
          </p:sp>
        </p:grpSp>
        <p:cxnSp>
          <p:nvCxnSpPr>
            <p:cNvPr id="35" name="Straight Arrow Connector 34">
              <a:extLst>
                <a:ext uri="{FF2B5EF4-FFF2-40B4-BE49-F238E27FC236}">
                  <a16:creationId xmlns:a16="http://schemas.microsoft.com/office/drawing/2014/main" id="{AD1AE8E1-B87C-3BB0-6741-4A858B90DDDA}"/>
                </a:ext>
              </a:extLst>
            </p:cNvPr>
            <p:cNvCxnSpPr>
              <a:cxnSpLocks/>
              <a:stCxn id="24" idx="2"/>
            </p:cNvCxnSpPr>
            <p:nvPr/>
          </p:nvCxnSpPr>
          <p:spPr>
            <a:xfrm>
              <a:off x="9068130" y="3258526"/>
              <a:ext cx="0" cy="702671"/>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Straight Arrow Connector 36">
              <a:extLst>
                <a:ext uri="{FF2B5EF4-FFF2-40B4-BE49-F238E27FC236}">
                  <a16:creationId xmlns:a16="http://schemas.microsoft.com/office/drawing/2014/main" id="{27C22067-21BC-B686-E53C-3369DFDAD431}"/>
                </a:ext>
              </a:extLst>
            </p:cNvPr>
            <p:cNvCxnSpPr>
              <a:cxnSpLocks/>
              <a:endCxn id="24" idx="1"/>
            </p:cNvCxnSpPr>
            <p:nvPr/>
          </p:nvCxnSpPr>
          <p:spPr>
            <a:xfrm>
              <a:off x="6410281" y="2618945"/>
              <a:ext cx="882031" cy="0"/>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0" name="Straight Arrow Connector 39">
              <a:extLst>
                <a:ext uri="{FF2B5EF4-FFF2-40B4-BE49-F238E27FC236}">
                  <a16:creationId xmlns:a16="http://schemas.microsoft.com/office/drawing/2014/main" id="{40D3770E-56CD-83E5-F525-A2EDC9A278EA}"/>
                </a:ext>
              </a:extLst>
            </p:cNvPr>
            <p:cNvCxnSpPr>
              <a:cxnSpLocks/>
            </p:cNvCxnSpPr>
            <p:nvPr/>
          </p:nvCxnSpPr>
          <p:spPr>
            <a:xfrm>
              <a:off x="2977225" y="2924973"/>
              <a:ext cx="811670" cy="0"/>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Arrow Connector 24">
              <a:extLst>
                <a:ext uri="{FF2B5EF4-FFF2-40B4-BE49-F238E27FC236}">
                  <a16:creationId xmlns:a16="http://schemas.microsoft.com/office/drawing/2014/main" id="{C4D5AB67-F152-BADC-5752-5E3D4FB1D41B}"/>
                </a:ext>
              </a:extLst>
            </p:cNvPr>
            <p:cNvCxnSpPr>
              <a:cxnSpLocks/>
              <a:stCxn id="21" idx="1"/>
            </p:cNvCxnSpPr>
            <p:nvPr/>
          </p:nvCxnSpPr>
          <p:spPr>
            <a:xfrm flipH="1" flipV="1">
              <a:off x="4572000" y="5364159"/>
              <a:ext cx="1098857" cy="1"/>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Slide Number Placeholder 2">
              <a:extLst>
                <a:ext uri="{FF2B5EF4-FFF2-40B4-BE49-F238E27FC236}">
                  <a16:creationId xmlns:a16="http://schemas.microsoft.com/office/drawing/2014/main" id="{6D702A01-A227-7D7D-B5D2-74B34EF9CC83}"/>
                </a:ext>
              </a:extLst>
            </p:cNvPr>
            <p:cNvSpPr txBox="1">
              <a:spLocks/>
            </p:cNvSpPr>
            <p:nvPr/>
          </p:nvSpPr>
          <p:spPr>
            <a:xfrm>
              <a:off x="9945526" y="5737789"/>
              <a:ext cx="1983200" cy="420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600" b="0" i="0" u="none" strike="noStrike" kern="1200" cap="none" spc="0" normalizeH="0" baseline="0" noProof="0" smtClean="0">
                  <a:ln>
                    <a:noFill/>
                  </a:ln>
                  <a:solidFill>
                    <a:srgbClr val="002060"/>
                  </a:solidFill>
                  <a:effectLst>
                    <a:outerShdw blurRad="38100" dist="38100" dir="2700000" algn="tl">
                      <a:srgbClr val="000000">
                        <a:alpha val="43137"/>
                      </a:srgbClr>
                    </a:outerShdw>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 sz="16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venir Next LT Pro Light"/>
                <a:ea typeface="+mn-ea"/>
                <a:cs typeface="+mn-cs"/>
              </a:endParaRPr>
            </a:p>
          </p:txBody>
        </p:sp>
      </p:grpSp>
      <p:grpSp>
        <p:nvGrpSpPr>
          <p:cNvPr id="26" name="Group 25">
            <a:extLst>
              <a:ext uri="{FF2B5EF4-FFF2-40B4-BE49-F238E27FC236}">
                <a16:creationId xmlns:a16="http://schemas.microsoft.com/office/drawing/2014/main" id="{355CC984-6AA9-4EF2-BFE8-E405E2E87CB9}"/>
              </a:ext>
            </a:extLst>
          </p:cNvPr>
          <p:cNvGrpSpPr/>
          <p:nvPr/>
        </p:nvGrpSpPr>
        <p:grpSpPr>
          <a:xfrm>
            <a:off x="1597891" y="4304145"/>
            <a:ext cx="2900218" cy="2272146"/>
            <a:chOff x="1799033" y="1363367"/>
            <a:chExt cx="8089900" cy="4575765"/>
          </a:xfrm>
        </p:grpSpPr>
        <p:pic>
          <p:nvPicPr>
            <p:cNvPr id="29" name="Picture 5" descr="A picture containing indoor&#10;&#10;Description automatically generated">
              <a:extLst>
                <a:ext uri="{FF2B5EF4-FFF2-40B4-BE49-F238E27FC236}">
                  <a16:creationId xmlns:a16="http://schemas.microsoft.com/office/drawing/2014/main" id="{2094BB37-2FE2-4B61-A569-18EF84BFC93A}"/>
                </a:ext>
              </a:extLst>
            </p:cNvPr>
            <p:cNvPicPr>
              <a:picLocks noChangeAspect="1"/>
            </p:cNvPicPr>
            <p:nvPr/>
          </p:nvPicPr>
          <p:blipFill>
            <a:blip r:embed="rId3"/>
            <a:stretch>
              <a:fillRect/>
            </a:stretch>
          </p:blipFill>
          <p:spPr>
            <a:xfrm>
              <a:off x="1799033" y="1363367"/>
              <a:ext cx="8089900" cy="4575765"/>
            </a:xfrm>
            <a:prstGeom prst="rect">
              <a:avLst/>
            </a:prstGeom>
          </p:spPr>
        </p:pic>
        <p:pic>
          <p:nvPicPr>
            <p:cNvPr id="30" name="Picture 55">
              <a:extLst>
                <a:ext uri="{FF2B5EF4-FFF2-40B4-BE49-F238E27FC236}">
                  <a16:creationId xmlns:a16="http://schemas.microsoft.com/office/drawing/2014/main" id="{16AB0525-7E21-4B14-9009-1EE09715D883}"/>
                </a:ext>
              </a:extLst>
            </p:cNvPr>
            <p:cNvPicPr>
              <a:picLocks noChangeAspect="1"/>
            </p:cNvPicPr>
            <p:nvPr/>
          </p:nvPicPr>
          <p:blipFill>
            <a:blip r:embed="rId4"/>
            <a:stretch>
              <a:fillRect/>
            </a:stretch>
          </p:blipFill>
          <p:spPr>
            <a:xfrm>
              <a:off x="5481638" y="4064000"/>
              <a:ext cx="1228725" cy="457200"/>
            </a:xfrm>
            <a:prstGeom prst="rect">
              <a:avLst/>
            </a:prstGeom>
          </p:spPr>
        </p:pic>
      </p:grpSp>
    </p:spTree>
    <p:extLst>
      <p:ext uri="{BB962C8B-B14F-4D97-AF65-F5344CB8AC3E}">
        <p14:creationId xmlns:p14="http://schemas.microsoft.com/office/powerpoint/2010/main" val="1191675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3">
            <a:extLst>
              <a:ext uri="{FF2B5EF4-FFF2-40B4-BE49-F238E27FC236}">
                <a16:creationId xmlns:a16="http://schemas.microsoft.com/office/drawing/2014/main" id="{CAAB1B59-F276-FD22-B097-869CE508B1E4}"/>
              </a:ext>
            </a:extLst>
          </p:cNvPr>
          <p:cNvSpPr>
            <a:spLocks noGrp="1"/>
          </p:cNvSpPr>
          <p:nvPr>
            <p:ph type="title"/>
          </p:nvPr>
        </p:nvSpPr>
        <p:spPr>
          <a:xfrm>
            <a:off x="230124" y="516871"/>
            <a:ext cx="11731752" cy="630936"/>
          </a:xfrm>
        </p:spPr>
        <p:txBody>
          <a:bodyPr/>
          <a:lstStyle/>
          <a:p>
            <a:r>
              <a:rPr lang="en-US"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QUI TRÌNH 2</a:t>
            </a:r>
          </a:p>
        </p:txBody>
      </p:sp>
      <p:grpSp>
        <p:nvGrpSpPr>
          <p:cNvPr id="4" name="Group 3">
            <a:extLst>
              <a:ext uri="{FF2B5EF4-FFF2-40B4-BE49-F238E27FC236}">
                <a16:creationId xmlns:a16="http://schemas.microsoft.com/office/drawing/2014/main" id="{7B9CEF4F-9AE4-A3C8-3067-A43BF9294D11}"/>
              </a:ext>
            </a:extLst>
          </p:cNvPr>
          <p:cNvGrpSpPr/>
          <p:nvPr/>
        </p:nvGrpSpPr>
        <p:grpSpPr>
          <a:xfrm>
            <a:off x="451476" y="1754470"/>
            <a:ext cx="3128774" cy="1274408"/>
            <a:chOff x="651" y="588467"/>
            <a:chExt cx="2651082" cy="1590649"/>
          </a:xfrm>
        </p:grpSpPr>
        <p:sp>
          <p:nvSpPr>
            <p:cNvPr id="5" name="Rectangle: Rounded Corners 4">
              <a:extLst>
                <a:ext uri="{FF2B5EF4-FFF2-40B4-BE49-F238E27FC236}">
                  <a16:creationId xmlns:a16="http://schemas.microsoft.com/office/drawing/2014/main" id="{8E6BDC14-091C-5E27-A419-686B0A3E5379}"/>
                </a:ext>
              </a:extLst>
            </p:cNvPr>
            <p:cNvSpPr/>
            <p:nvPr/>
          </p:nvSpPr>
          <p:spPr>
            <a:xfrm>
              <a:off x="651" y="588467"/>
              <a:ext cx="2651082" cy="1590649"/>
            </a:xfrm>
            <a:prstGeom prst="roundRect">
              <a:avLst>
                <a:gd name="adj" fmla="val 10000"/>
              </a:avLst>
            </a:prstGeom>
          </p:spPr>
          <p:style>
            <a:lnRef idx="2">
              <a:schemeClr val="accent5">
                <a:shade val="50000"/>
              </a:schemeClr>
            </a:lnRef>
            <a:fillRef idx="1">
              <a:schemeClr val="accent5"/>
            </a:fillRef>
            <a:effectRef idx="0">
              <a:schemeClr val="accent5"/>
            </a:effectRef>
            <a:fontRef idx="minor">
              <a:schemeClr val="lt1"/>
            </a:fontRef>
          </p:style>
        </p:sp>
        <p:sp>
          <p:nvSpPr>
            <p:cNvPr id="6" name="Rectangle: Rounded Corners 4">
              <a:extLst>
                <a:ext uri="{FF2B5EF4-FFF2-40B4-BE49-F238E27FC236}">
                  <a16:creationId xmlns:a16="http://schemas.microsoft.com/office/drawing/2014/main" id="{8163404C-BCBE-E8E7-7D68-16DB55CF2FB9}"/>
                </a:ext>
              </a:extLst>
            </p:cNvPr>
            <p:cNvSpPr txBox="1"/>
            <p:nvPr/>
          </p:nvSpPr>
          <p:spPr>
            <a:xfrm>
              <a:off x="47240" y="635056"/>
              <a:ext cx="2557904" cy="14974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Sản</a:t>
              </a:r>
              <a:r>
                <a:rPr kumimoji="0" lang="en-US" sz="3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phẩm</a:t>
              </a:r>
              <a:b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en-US" sz="2400" b="1"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đã</a:t>
              </a:r>
              <a:r>
                <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có</a:t>
              </a:r>
              <a:r>
                <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grpSp>
      <p:grpSp>
        <p:nvGrpSpPr>
          <p:cNvPr id="11" name="Group 10">
            <a:extLst>
              <a:ext uri="{FF2B5EF4-FFF2-40B4-BE49-F238E27FC236}">
                <a16:creationId xmlns:a16="http://schemas.microsoft.com/office/drawing/2014/main" id="{5FAB644D-7B00-8277-1E24-56162DDFC287}"/>
              </a:ext>
            </a:extLst>
          </p:cNvPr>
          <p:cNvGrpSpPr/>
          <p:nvPr/>
        </p:nvGrpSpPr>
        <p:grpSpPr>
          <a:xfrm>
            <a:off x="4906071" y="2242965"/>
            <a:ext cx="2651082" cy="1590649"/>
            <a:chOff x="3712166" y="588467"/>
            <a:chExt cx="2651082" cy="1590649"/>
          </a:xfrm>
          <a:solidFill>
            <a:schemeClr val="accent2">
              <a:lumMod val="40000"/>
              <a:lumOff val="60000"/>
            </a:schemeClr>
          </a:solidFill>
        </p:grpSpPr>
        <p:sp>
          <p:nvSpPr>
            <p:cNvPr id="27" name="Rectangle: Rounded Corners 26">
              <a:extLst>
                <a:ext uri="{FF2B5EF4-FFF2-40B4-BE49-F238E27FC236}">
                  <a16:creationId xmlns:a16="http://schemas.microsoft.com/office/drawing/2014/main" id="{6BFEB5F7-0B6D-3C95-2621-4E0844FCF410}"/>
                </a:ext>
              </a:extLst>
            </p:cNvPr>
            <p:cNvSpPr/>
            <p:nvPr/>
          </p:nvSpPr>
          <p:spPr>
            <a:xfrm>
              <a:off x="3712166" y="588467"/>
              <a:ext cx="2651082" cy="1590649"/>
            </a:xfrm>
            <a:prstGeom prst="roundRect">
              <a:avLst>
                <a:gd name="adj" fmla="val 10000"/>
              </a:avLst>
            </a:prstGeom>
            <a:grpFill/>
            <a:ln/>
          </p:spPr>
          <p:style>
            <a:lnRef idx="0">
              <a:schemeClr val="accent1"/>
            </a:lnRef>
            <a:fillRef idx="3">
              <a:schemeClr val="accent1"/>
            </a:fillRef>
            <a:effectRef idx="3">
              <a:schemeClr val="accent1"/>
            </a:effectRef>
            <a:fontRef idx="minor">
              <a:schemeClr val="lt1"/>
            </a:fontRef>
          </p:style>
        </p:sp>
        <p:sp>
          <p:nvSpPr>
            <p:cNvPr id="28" name="Rectangle: Rounded Corners 4">
              <a:extLst>
                <a:ext uri="{FF2B5EF4-FFF2-40B4-BE49-F238E27FC236}">
                  <a16:creationId xmlns:a16="http://schemas.microsoft.com/office/drawing/2014/main" id="{1419DD29-BB3E-1776-868E-DEE099631BE0}"/>
                </a:ext>
              </a:extLst>
            </p:cNvPr>
            <p:cNvSpPr txBox="1"/>
            <p:nvPr/>
          </p:nvSpPr>
          <p:spPr>
            <a:xfrm>
              <a:off x="3758755" y="635056"/>
              <a:ext cx="2557904" cy="1497471"/>
            </a:xfrm>
            <a:prstGeom prst="rect">
              <a:avLst/>
            </a:prstGeom>
            <a:grpFill/>
          </p:spPr>
          <p:style>
            <a:lnRef idx="0">
              <a:schemeClr val="accent1"/>
            </a:lnRef>
            <a:fillRef idx="3">
              <a:schemeClr val="accent1"/>
            </a:fillRef>
            <a:effectRef idx="3">
              <a:schemeClr val="accent1"/>
            </a:effectRef>
            <a:fontRef idx="minor">
              <a:schemeClr val="lt1"/>
            </a:fontRef>
          </p:style>
          <p:txBody>
            <a:bodyPr spcFirstLastPara="0" vert="horz" wrap="square" lIns="121920" tIns="121920" rIns="121920" bIns="12192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Kiến</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thức</a:t>
              </a:r>
              <a:b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err="1">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giải</a:t>
              </a:r>
              <a:r>
                <a:rPr kumimoji="0" lang="en-US" sz="2400"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thích</a:t>
              </a:r>
              <a:r>
                <a:rPr kumimoji="0" lang="en-US" sz="2400"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cho</a:t>
              </a:r>
              <a:r>
                <a:rPr kumimoji="0" lang="en-US" sz="2400"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sản</a:t>
              </a:r>
              <a:r>
                <a:rPr kumimoji="0" lang="en-US" sz="2400"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phẩm</a:t>
              </a:r>
              <a:r>
                <a:rPr kumimoji="0" lang="en-US" sz="2400"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grpSp>
      <p:grpSp>
        <p:nvGrpSpPr>
          <p:cNvPr id="13" name="Group 12">
            <a:extLst>
              <a:ext uri="{FF2B5EF4-FFF2-40B4-BE49-F238E27FC236}">
                <a16:creationId xmlns:a16="http://schemas.microsoft.com/office/drawing/2014/main" id="{A12572CA-83A5-70A0-5D02-9379D2F4EBD2}"/>
              </a:ext>
            </a:extLst>
          </p:cNvPr>
          <p:cNvGrpSpPr/>
          <p:nvPr/>
        </p:nvGrpSpPr>
        <p:grpSpPr>
          <a:xfrm>
            <a:off x="8317062" y="2242965"/>
            <a:ext cx="3644814" cy="1590649"/>
            <a:chOff x="8525346" y="-2638523"/>
            <a:chExt cx="3644814" cy="1590649"/>
          </a:xfrm>
          <a:solidFill>
            <a:schemeClr val="accent2">
              <a:lumMod val="40000"/>
              <a:lumOff val="60000"/>
            </a:schemeClr>
          </a:solidFill>
        </p:grpSpPr>
        <p:sp>
          <p:nvSpPr>
            <p:cNvPr id="23" name="Rectangle: Rounded Corners 22">
              <a:extLst>
                <a:ext uri="{FF2B5EF4-FFF2-40B4-BE49-F238E27FC236}">
                  <a16:creationId xmlns:a16="http://schemas.microsoft.com/office/drawing/2014/main" id="{26A89FC9-21AC-72C2-3B5D-50826228F305}"/>
                </a:ext>
              </a:extLst>
            </p:cNvPr>
            <p:cNvSpPr/>
            <p:nvPr/>
          </p:nvSpPr>
          <p:spPr>
            <a:xfrm>
              <a:off x="8525346" y="-2638523"/>
              <a:ext cx="3644814" cy="1590649"/>
            </a:xfrm>
            <a:prstGeom prst="roundRect">
              <a:avLst>
                <a:gd name="adj" fmla="val 10000"/>
              </a:avLst>
            </a:prstGeom>
            <a:grpFill/>
          </p:spPr>
          <p:style>
            <a:lnRef idx="0">
              <a:schemeClr val="accent1"/>
            </a:lnRef>
            <a:fillRef idx="3">
              <a:schemeClr val="accent1"/>
            </a:fillRef>
            <a:effectRef idx="3">
              <a:schemeClr val="accent1"/>
            </a:effectRef>
            <a:fontRef idx="minor">
              <a:schemeClr val="lt1"/>
            </a:fontRef>
          </p:style>
        </p:sp>
        <p:sp>
          <p:nvSpPr>
            <p:cNvPr id="24" name="Rectangle: Rounded Corners 8">
              <a:extLst>
                <a:ext uri="{FF2B5EF4-FFF2-40B4-BE49-F238E27FC236}">
                  <a16:creationId xmlns:a16="http://schemas.microsoft.com/office/drawing/2014/main" id="{B0DECA8A-B2C7-E4ED-FD51-5952C58124D2}"/>
                </a:ext>
              </a:extLst>
            </p:cNvPr>
            <p:cNvSpPr txBox="1"/>
            <p:nvPr/>
          </p:nvSpPr>
          <p:spPr>
            <a:xfrm>
              <a:off x="8622539" y="-2591933"/>
              <a:ext cx="3450427" cy="1542907"/>
            </a:xfrm>
            <a:prstGeom prst="rect">
              <a:avLst/>
            </a:prstGeom>
            <a:grpFill/>
          </p:spPr>
          <p:style>
            <a:lnRef idx="0">
              <a:schemeClr val="accent1"/>
            </a:lnRef>
            <a:fillRef idx="3">
              <a:schemeClr val="accent1"/>
            </a:fillRef>
            <a:effectRef idx="3">
              <a:schemeClr val="accent1"/>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Rà</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soát</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trong</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chương</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trình</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phù</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hợp</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YCCĐ)</a:t>
              </a:r>
            </a:p>
          </p:txBody>
        </p:sp>
      </p:grpSp>
      <p:grpSp>
        <p:nvGrpSpPr>
          <p:cNvPr id="14" name="Group 13">
            <a:extLst>
              <a:ext uri="{FF2B5EF4-FFF2-40B4-BE49-F238E27FC236}">
                <a16:creationId xmlns:a16="http://schemas.microsoft.com/office/drawing/2014/main" id="{D4414953-792F-A810-2056-0D23747D807B}"/>
              </a:ext>
            </a:extLst>
          </p:cNvPr>
          <p:cNvGrpSpPr/>
          <p:nvPr/>
        </p:nvGrpSpPr>
        <p:grpSpPr>
          <a:xfrm>
            <a:off x="8451325" y="4663180"/>
            <a:ext cx="3376285" cy="1590648"/>
            <a:chOff x="7692209" y="3239549"/>
            <a:chExt cx="3376285" cy="1590649"/>
          </a:xfrm>
          <a:solidFill>
            <a:schemeClr val="accent2">
              <a:lumMod val="40000"/>
              <a:lumOff val="60000"/>
            </a:schemeClr>
          </a:solidFill>
        </p:grpSpPr>
        <p:sp>
          <p:nvSpPr>
            <p:cNvPr id="21" name="Rectangle: Rounded Corners 20">
              <a:extLst>
                <a:ext uri="{FF2B5EF4-FFF2-40B4-BE49-F238E27FC236}">
                  <a16:creationId xmlns:a16="http://schemas.microsoft.com/office/drawing/2014/main" id="{4782A7A7-FCA9-A002-A765-9A8E207CBF2D}"/>
                </a:ext>
              </a:extLst>
            </p:cNvPr>
            <p:cNvSpPr/>
            <p:nvPr/>
          </p:nvSpPr>
          <p:spPr>
            <a:xfrm>
              <a:off x="7692209" y="3239549"/>
              <a:ext cx="3376285" cy="1590649"/>
            </a:xfrm>
            <a:prstGeom prst="roundRect">
              <a:avLst>
                <a:gd name="adj" fmla="val 10000"/>
              </a:avLst>
            </a:prstGeom>
            <a:grpFill/>
          </p:spPr>
          <p:style>
            <a:lnRef idx="0">
              <a:schemeClr val="accent1"/>
            </a:lnRef>
            <a:fillRef idx="3">
              <a:schemeClr val="accent1"/>
            </a:fillRef>
            <a:effectRef idx="3">
              <a:schemeClr val="accent1"/>
            </a:effectRef>
            <a:fontRef idx="minor">
              <a:schemeClr val="lt1"/>
            </a:fontRef>
          </p:style>
        </p:sp>
        <p:sp>
          <p:nvSpPr>
            <p:cNvPr id="22" name="Rectangle: Rounded Corners 10">
              <a:extLst>
                <a:ext uri="{FF2B5EF4-FFF2-40B4-BE49-F238E27FC236}">
                  <a16:creationId xmlns:a16="http://schemas.microsoft.com/office/drawing/2014/main" id="{FA0986B7-9FFA-559F-65EA-78C4DB26F536}"/>
                </a:ext>
              </a:extLst>
            </p:cNvPr>
            <p:cNvSpPr txBox="1"/>
            <p:nvPr/>
          </p:nvSpPr>
          <p:spPr>
            <a:xfrm>
              <a:off x="7738798" y="3286138"/>
              <a:ext cx="3283107" cy="1497471"/>
            </a:xfrm>
            <a:prstGeom prst="rect">
              <a:avLst/>
            </a:prstGeom>
            <a:grpFill/>
          </p:spPr>
          <p:style>
            <a:lnRef idx="0">
              <a:schemeClr val="accent1"/>
            </a:lnRef>
            <a:fillRef idx="3">
              <a:schemeClr val="accent1"/>
            </a:fillRef>
            <a:effectRef idx="3">
              <a:schemeClr val="accent1"/>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Vấn</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đề</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b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cần</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giải</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quyết</a:t>
              </a:r>
              <a:endPar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grpSp>
        <p:nvGrpSpPr>
          <p:cNvPr id="25" name="Group 24">
            <a:extLst>
              <a:ext uri="{FF2B5EF4-FFF2-40B4-BE49-F238E27FC236}">
                <a16:creationId xmlns:a16="http://schemas.microsoft.com/office/drawing/2014/main" id="{17EA1A10-FE57-2158-B25E-B8E9CDEE7200}"/>
              </a:ext>
            </a:extLst>
          </p:cNvPr>
          <p:cNvGrpSpPr/>
          <p:nvPr/>
        </p:nvGrpSpPr>
        <p:grpSpPr>
          <a:xfrm>
            <a:off x="467236" y="3388772"/>
            <a:ext cx="3128774" cy="1274408"/>
            <a:chOff x="651" y="588467"/>
            <a:chExt cx="2651082" cy="1590649"/>
          </a:xfrm>
        </p:grpSpPr>
        <p:sp>
          <p:nvSpPr>
            <p:cNvPr id="26" name="Rectangle: Rounded Corners 25">
              <a:extLst>
                <a:ext uri="{FF2B5EF4-FFF2-40B4-BE49-F238E27FC236}">
                  <a16:creationId xmlns:a16="http://schemas.microsoft.com/office/drawing/2014/main" id="{6D8F5BB6-1648-32FD-2D9E-9157117A3F24}"/>
                </a:ext>
              </a:extLst>
            </p:cNvPr>
            <p:cNvSpPr/>
            <p:nvPr/>
          </p:nvSpPr>
          <p:spPr>
            <a:xfrm>
              <a:off x="651" y="588467"/>
              <a:ext cx="2651082" cy="1590649"/>
            </a:xfrm>
            <a:prstGeom prst="roundRect">
              <a:avLst>
                <a:gd name="adj" fmla="val 10000"/>
              </a:avLst>
            </a:prstGeom>
          </p:spPr>
          <p:style>
            <a:lnRef idx="2">
              <a:schemeClr val="accent5">
                <a:shade val="50000"/>
              </a:schemeClr>
            </a:lnRef>
            <a:fillRef idx="1">
              <a:schemeClr val="accent5"/>
            </a:fillRef>
            <a:effectRef idx="0">
              <a:schemeClr val="accent5"/>
            </a:effectRef>
            <a:fontRef idx="minor">
              <a:schemeClr val="lt1"/>
            </a:fontRef>
          </p:style>
        </p:sp>
        <p:sp>
          <p:nvSpPr>
            <p:cNvPr id="35" name="Rectangle: Rounded Corners 4">
              <a:extLst>
                <a:ext uri="{FF2B5EF4-FFF2-40B4-BE49-F238E27FC236}">
                  <a16:creationId xmlns:a16="http://schemas.microsoft.com/office/drawing/2014/main" id="{BD96E48C-15E0-9F45-48AE-650CD77B2BA1}"/>
                </a:ext>
              </a:extLst>
            </p:cNvPr>
            <p:cNvSpPr txBox="1"/>
            <p:nvPr/>
          </p:nvSpPr>
          <p:spPr>
            <a:xfrm>
              <a:off x="47240" y="635056"/>
              <a:ext cx="2557904" cy="14974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Nhu </a:t>
              </a:r>
              <a:r>
                <a:rPr kumimoji="0" lang="en-US" sz="3600" b="1" i="0" u="none" strike="noStrike" kern="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cầu</a:t>
              </a:r>
              <a:endParaRPr kumimoji="0" lang="en-US" sz="3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thực</a:t>
              </a:r>
              <a:r>
                <a:rPr kumimoji="0" lang="en-US" sz="3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tiễn</a:t>
              </a:r>
              <a:endParaRPr kumimoji="0" lang="en-US" sz="3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cxnSp>
        <p:nvCxnSpPr>
          <p:cNvPr id="3" name="Straight Arrow Connector 2">
            <a:extLst>
              <a:ext uri="{FF2B5EF4-FFF2-40B4-BE49-F238E27FC236}">
                <a16:creationId xmlns:a16="http://schemas.microsoft.com/office/drawing/2014/main" id="{60D15089-0501-3999-D29E-7C4A604A7149}"/>
              </a:ext>
            </a:extLst>
          </p:cNvPr>
          <p:cNvCxnSpPr>
            <a:cxnSpLocks/>
            <a:stCxn id="5" idx="3"/>
            <a:endCxn id="28" idx="1"/>
          </p:cNvCxnSpPr>
          <p:nvPr/>
        </p:nvCxnSpPr>
        <p:spPr>
          <a:xfrm>
            <a:off x="3580250" y="2391674"/>
            <a:ext cx="1372410" cy="646616"/>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6" name="Straight Arrow Connector 35">
            <a:extLst>
              <a:ext uri="{FF2B5EF4-FFF2-40B4-BE49-F238E27FC236}">
                <a16:creationId xmlns:a16="http://schemas.microsoft.com/office/drawing/2014/main" id="{7ED78680-6B11-1C69-0529-55D66B3EBB7B}"/>
              </a:ext>
            </a:extLst>
          </p:cNvPr>
          <p:cNvCxnSpPr>
            <a:cxnSpLocks/>
            <a:stCxn id="35" idx="3"/>
            <a:endCxn id="28" idx="1"/>
          </p:cNvCxnSpPr>
          <p:nvPr/>
        </p:nvCxnSpPr>
        <p:spPr>
          <a:xfrm flipV="1">
            <a:off x="3541026" y="3038290"/>
            <a:ext cx="1411634" cy="987687"/>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Straight Arrow Connector 36">
            <a:extLst>
              <a:ext uri="{FF2B5EF4-FFF2-40B4-BE49-F238E27FC236}">
                <a16:creationId xmlns:a16="http://schemas.microsoft.com/office/drawing/2014/main" id="{FE446E20-364C-DBD1-14C8-AC5D9853EE9D}"/>
              </a:ext>
            </a:extLst>
          </p:cNvPr>
          <p:cNvCxnSpPr>
            <a:cxnSpLocks/>
            <a:stCxn id="27" idx="3"/>
            <a:endCxn id="24" idx="1"/>
          </p:cNvCxnSpPr>
          <p:nvPr/>
        </p:nvCxnSpPr>
        <p:spPr>
          <a:xfrm>
            <a:off x="7557153" y="3038290"/>
            <a:ext cx="857102" cy="22719"/>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Straight Arrow Connector 37">
            <a:extLst>
              <a:ext uri="{FF2B5EF4-FFF2-40B4-BE49-F238E27FC236}">
                <a16:creationId xmlns:a16="http://schemas.microsoft.com/office/drawing/2014/main" id="{B23ED49A-0317-E6FC-6A25-56BC639AB340}"/>
              </a:ext>
            </a:extLst>
          </p:cNvPr>
          <p:cNvCxnSpPr>
            <a:cxnSpLocks/>
            <a:stCxn id="24" idx="2"/>
            <a:endCxn id="22" idx="0"/>
          </p:cNvCxnSpPr>
          <p:nvPr/>
        </p:nvCxnSpPr>
        <p:spPr>
          <a:xfrm flipH="1">
            <a:off x="10139468" y="3832462"/>
            <a:ext cx="1" cy="877307"/>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9" name="Google Shape;238;p16">
            <a:extLst>
              <a:ext uri="{FF2B5EF4-FFF2-40B4-BE49-F238E27FC236}">
                <a16:creationId xmlns:a16="http://schemas.microsoft.com/office/drawing/2014/main" id="{D0309445-064D-C9B2-6B92-08CFD0A9CDFA}"/>
              </a:ext>
            </a:extLst>
          </p:cNvPr>
          <p:cNvSpPr txBox="1">
            <a:spLocks/>
          </p:cNvSpPr>
          <p:nvPr/>
        </p:nvSpPr>
        <p:spPr>
          <a:xfrm>
            <a:off x="10157333" y="6182000"/>
            <a:ext cx="1983200" cy="420800"/>
          </a:xfrm>
          <a:prstGeom prst="rect">
            <a:avLst/>
          </a:prstGeom>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600" b="0" i="0" u="none" strike="noStrike" kern="1200" cap="none" spc="0" normalizeH="0" baseline="0" noProof="0" smtClean="0">
                <a:ln>
                  <a:noFill/>
                </a:ln>
                <a:solidFill>
                  <a:srgbClr val="002060"/>
                </a:solidFill>
                <a:effectLst/>
                <a:uLnTx/>
                <a:uFillTx/>
                <a:latin typeface="Avenir Next LT Pr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 sz="1600" b="0" i="0" u="none" strike="noStrike" kern="1200" cap="none" spc="0" normalizeH="0" baseline="0" noProof="0" dirty="0">
              <a:ln>
                <a:noFill/>
              </a:ln>
              <a:solidFill>
                <a:srgbClr val="002060"/>
              </a:solidFill>
              <a:effectLst/>
              <a:uLnTx/>
              <a:uFillTx/>
              <a:latin typeface="Avenir Next LT Pro Light"/>
              <a:ea typeface="+mn-ea"/>
              <a:cs typeface="+mn-cs"/>
            </a:endParaRPr>
          </a:p>
        </p:txBody>
      </p:sp>
    </p:spTree>
    <p:extLst>
      <p:ext uri="{BB962C8B-B14F-4D97-AF65-F5344CB8AC3E}">
        <p14:creationId xmlns:p14="http://schemas.microsoft.com/office/powerpoint/2010/main" val="2233974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3">
            <a:extLst>
              <a:ext uri="{FF2B5EF4-FFF2-40B4-BE49-F238E27FC236}">
                <a16:creationId xmlns:a16="http://schemas.microsoft.com/office/drawing/2014/main" id="{CAAB1B59-F276-FD22-B097-869CE508B1E4}"/>
              </a:ext>
            </a:extLst>
          </p:cNvPr>
          <p:cNvSpPr>
            <a:spLocks noGrp="1"/>
          </p:cNvSpPr>
          <p:nvPr>
            <p:ph type="title"/>
          </p:nvPr>
        </p:nvSpPr>
        <p:spPr>
          <a:xfrm>
            <a:off x="231651" y="136159"/>
            <a:ext cx="11728697" cy="630772"/>
          </a:xfrm>
        </p:spPr>
        <p:txBody>
          <a:bodyPr/>
          <a:lstStyle/>
          <a:p>
            <a:r>
              <a:rPr lang="en-US"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QUI </a:t>
            </a:r>
            <a:r>
              <a:rPr lang="en-US" b="1" dirty="0" err="1">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TRÌNH</a:t>
            </a:r>
            <a:r>
              <a:rPr lang="en-US"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a:t>
            </a:r>
          </a:p>
        </p:txBody>
      </p:sp>
      <p:sp>
        <p:nvSpPr>
          <p:cNvPr id="5" name="Rectangle: Rounded Corners 4">
            <a:extLst>
              <a:ext uri="{FF2B5EF4-FFF2-40B4-BE49-F238E27FC236}">
                <a16:creationId xmlns:a16="http://schemas.microsoft.com/office/drawing/2014/main" id="{8E6BDC14-091C-5E27-A419-686B0A3E5379}"/>
              </a:ext>
            </a:extLst>
          </p:cNvPr>
          <p:cNvSpPr/>
          <p:nvPr/>
        </p:nvSpPr>
        <p:spPr>
          <a:xfrm>
            <a:off x="452945" y="2168563"/>
            <a:ext cx="3127959" cy="1274076"/>
          </a:xfrm>
          <a:prstGeom prst="roundRect">
            <a:avLst>
              <a:gd name="adj" fmla="val 10000"/>
            </a:avLst>
          </a:prstGeom>
        </p:spPr>
        <p:style>
          <a:lnRef idx="2">
            <a:schemeClr val="accent5">
              <a:shade val="50000"/>
            </a:schemeClr>
          </a:lnRef>
          <a:fillRef idx="1">
            <a:schemeClr val="accent5"/>
          </a:fillRef>
          <a:effectRef idx="0">
            <a:schemeClr val="accent5"/>
          </a:effectRef>
          <a:fontRef idx="minor">
            <a:schemeClr val="lt1"/>
          </a:fontRef>
        </p:style>
      </p:sp>
      <p:sp>
        <p:nvSpPr>
          <p:cNvPr id="6" name="Rectangle: Rounded Corners 4">
            <a:extLst>
              <a:ext uri="{FF2B5EF4-FFF2-40B4-BE49-F238E27FC236}">
                <a16:creationId xmlns:a16="http://schemas.microsoft.com/office/drawing/2014/main" id="{8163404C-BCBE-E8E7-7D68-16DB55CF2FB9}"/>
              </a:ext>
            </a:extLst>
          </p:cNvPr>
          <p:cNvSpPr txBox="1"/>
          <p:nvPr/>
        </p:nvSpPr>
        <p:spPr>
          <a:xfrm>
            <a:off x="507914" y="2205880"/>
            <a:ext cx="3018020" cy="11994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24" tIns="137124" rIns="137124" bIns="137124" numCol="1" spcCol="1270" anchor="ctr" anchorCtr="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Sản</a:t>
            </a:r>
            <a:r>
              <a:rPr kumimoji="0" lang="en-US" sz="32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phẩm</a:t>
            </a:r>
            <a:br>
              <a:rPr kumimoji="0" lang="en-US" sz="3599"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399"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en-US" sz="2399" b="1"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đã</a:t>
            </a:r>
            <a:r>
              <a:rPr kumimoji="0" lang="en-US" sz="2399"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399" b="1"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có</a:t>
            </a:r>
            <a:r>
              <a:rPr kumimoji="0" lang="en-US" sz="2399"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sp>
        <p:nvSpPr>
          <p:cNvPr id="27" name="Rectangle: Rounded Corners 26">
            <a:extLst>
              <a:ext uri="{FF2B5EF4-FFF2-40B4-BE49-F238E27FC236}">
                <a16:creationId xmlns:a16="http://schemas.microsoft.com/office/drawing/2014/main" id="{6BFEB5F7-0B6D-3C95-2621-4E0844FCF410}"/>
              </a:ext>
            </a:extLst>
          </p:cNvPr>
          <p:cNvSpPr/>
          <p:nvPr/>
        </p:nvSpPr>
        <p:spPr>
          <a:xfrm>
            <a:off x="4906379" y="2656932"/>
            <a:ext cx="2650392" cy="1590235"/>
          </a:xfrm>
          <a:prstGeom prst="roundRect">
            <a:avLst>
              <a:gd name="adj" fmla="val 10000"/>
            </a:avLst>
          </a:prstGeom>
          <a:solidFill>
            <a:schemeClr val="accent2">
              <a:lumMod val="40000"/>
              <a:lumOff val="60000"/>
            </a:schemeClr>
          </a:solidFill>
          <a:ln/>
        </p:spPr>
        <p:style>
          <a:lnRef idx="0">
            <a:schemeClr val="accent1"/>
          </a:lnRef>
          <a:fillRef idx="3">
            <a:schemeClr val="accent1"/>
          </a:fillRef>
          <a:effectRef idx="3">
            <a:schemeClr val="accent1"/>
          </a:effectRef>
          <a:fontRef idx="minor">
            <a:schemeClr val="lt1"/>
          </a:fontRef>
        </p:style>
      </p:sp>
      <p:sp>
        <p:nvSpPr>
          <p:cNvPr id="28" name="Rectangle: Rounded Corners 4">
            <a:extLst>
              <a:ext uri="{FF2B5EF4-FFF2-40B4-BE49-F238E27FC236}">
                <a16:creationId xmlns:a16="http://schemas.microsoft.com/office/drawing/2014/main" id="{1419DD29-BB3E-1776-868E-DEE099631BE0}"/>
              </a:ext>
            </a:extLst>
          </p:cNvPr>
          <p:cNvSpPr txBox="1"/>
          <p:nvPr/>
        </p:nvSpPr>
        <p:spPr>
          <a:xfrm>
            <a:off x="4952956" y="2703509"/>
            <a:ext cx="2557238" cy="1497081"/>
          </a:xfrm>
          <a:prstGeom prst="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spcFirstLastPara="0" vert="horz" wrap="square" lIns="121888" tIns="121888" rIns="121888" bIns="121888" numCol="1" spcCol="1270" anchor="ctr" anchorCtr="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Kiến</a:t>
            </a:r>
            <a:r>
              <a:rPr kumimoji="0" lang="en-US" sz="319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199"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thức</a:t>
            </a:r>
            <a:br>
              <a:rPr kumimoji="0" lang="en-US" sz="239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399"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en-US" sz="2399" b="1" i="0" u="none" strike="noStrike" kern="1200" cap="none" spc="0" normalizeH="0" baseline="0" noProof="0" dirty="0" err="1">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vận</a:t>
            </a:r>
            <a:r>
              <a:rPr kumimoji="0" lang="en-US" sz="2399"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399" b="1" i="0" u="none" strike="noStrike" kern="1200" cap="none" spc="0" normalizeH="0" baseline="0" noProof="0" dirty="0" err="1">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dụng</a:t>
            </a:r>
            <a:r>
              <a:rPr kumimoji="0" lang="en-US" sz="2399"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399" b="1" i="0" u="none" strike="noStrike" kern="1200" cap="none" spc="0" normalizeH="0" baseline="0" noProof="0" dirty="0" err="1">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đê</a:t>
            </a:r>
            <a:r>
              <a:rPr kumimoji="0" lang="en-US" sz="2399"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399" b="1" i="0" u="none" strike="noStrike" kern="1200" cap="none" spc="0" normalizeH="0" baseline="0" noProof="0" dirty="0" err="1">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làm</a:t>
            </a:r>
            <a:r>
              <a:rPr kumimoji="0" lang="en-US" sz="2399"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399" b="1" i="0" u="none" strike="noStrike" kern="1200" cap="none" spc="0" normalizeH="0" baseline="0" noProof="0" dirty="0" err="1">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sản</a:t>
            </a:r>
            <a:r>
              <a:rPr kumimoji="0" lang="en-US" sz="2399"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399" b="1" i="0" u="none" strike="noStrike" kern="1200" cap="none" spc="0" normalizeH="0" baseline="0" noProof="0" dirty="0" err="1">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phẩm</a:t>
            </a:r>
            <a:r>
              <a:rPr kumimoji="0" lang="en-US" sz="2399"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sp>
        <p:nvSpPr>
          <p:cNvPr id="23" name="Rectangle: Rounded Corners 22">
            <a:extLst>
              <a:ext uri="{FF2B5EF4-FFF2-40B4-BE49-F238E27FC236}">
                <a16:creationId xmlns:a16="http://schemas.microsoft.com/office/drawing/2014/main" id="{26A89FC9-21AC-72C2-3B5D-50826228F305}"/>
              </a:ext>
            </a:extLst>
          </p:cNvPr>
          <p:cNvSpPr/>
          <p:nvPr/>
        </p:nvSpPr>
        <p:spPr>
          <a:xfrm>
            <a:off x="8316483" y="2656932"/>
            <a:ext cx="3643865" cy="1590235"/>
          </a:xfrm>
          <a:prstGeom prst="roundRect">
            <a:avLst>
              <a:gd name="adj" fmla="val 10000"/>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sp>
      <p:sp>
        <p:nvSpPr>
          <p:cNvPr id="24" name="Rectangle: Rounded Corners 8">
            <a:extLst>
              <a:ext uri="{FF2B5EF4-FFF2-40B4-BE49-F238E27FC236}">
                <a16:creationId xmlns:a16="http://schemas.microsoft.com/office/drawing/2014/main" id="{B0DECA8A-B2C7-E4ED-FD51-5952C58124D2}"/>
              </a:ext>
            </a:extLst>
          </p:cNvPr>
          <p:cNvSpPr txBox="1"/>
          <p:nvPr/>
        </p:nvSpPr>
        <p:spPr>
          <a:xfrm>
            <a:off x="8413651" y="2703511"/>
            <a:ext cx="3449529" cy="1542505"/>
          </a:xfrm>
          <a:prstGeom prst="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spcFirstLastPara="0" vert="horz" wrap="square" lIns="106652" tIns="106652" rIns="106652" bIns="106652" numCol="1" spcCol="1270" anchor="ctr" anchorCtr="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Rà</a:t>
            </a:r>
            <a:r>
              <a:rPr kumimoji="0" lang="en-US" sz="279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799"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soát</a:t>
            </a:r>
            <a:r>
              <a:rPr kumimoji="0" lang="en-US" sz="279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799"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trong</a:t>
            </a:r>
            <a:r>
              <a:rPr kumimoji="0" lang="en-US" sz="279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799"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chương</a:t>
            </a:r>
            <a:r>
              <a:rPr kumimoji="0" lang="en-US" sz="279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799"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trình</a:t>
            </a:r>
            <a:br>
              <a:rPr kumimoji="0" lang="en-US" sz="27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7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en-US" sz="2799"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phù</a:t>
            </a:r>
            <a:r>
              <a:rPr kumimoji="0" lang="en-US" sz="27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799"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hợp</a:t>
            </a:r>
            <a:r>
              <a:rPr kumimoji="0" lang="en-US" sz="27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YCCĐ)</a:t>
            </a:r>
          </a:p>
        </p:txBody>
      </p:sp>
      <p:sp>
        <p:nvSpPr>
          <p:cNvPr id="21" name="Rectangle: Rounded Corners 20">
            <a:extLst>
              <a:ext uri="{FF2B5EF4-FFF2-40B4-BE49-F238E27FC236}">
                <a16:creationId xmlns:a16="http://schemas.microsoft.com/office/drawing/2014/main" id="{4782A7A7-FCA9-A002-A765-9A8E207CBF2D}"/>
              </a:ext>
            </a:extLst>
          </p:cNvPr>
          <p:cNvSpPr/>
          <p:nvPr/>
        </p:nvSpPr>
        <p:spPr>
          <a:xfrm>
            <a:off x="8450710" y="5076516"/>
            <a:ext cx="3375406" cy="1274076"/>
          </a:xfrm>
          <a:prstGeom prst="roundRect">
            <a:avLst>
              <a:gd name="adj" fmla="val 10000"/>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sp>
      <p:sp>
        <p:nvSpPr>
          <p:cNvPr id="22" name="Rectangle: Rounded Corners 10">
            <a:extLst>
              <a:ext uri="{FF2B5EF4-FFF2-40B4-BE49-F238E27FC236}">
                <a16:creationId xmlns:a16="http://schemas.microsoft.com/office/drawing/2014/main" id="{FA0986B7-9FFA-559F-65EA-78C4DB26F536}"/>
              </a:ext>
            </a:extLst>
          </p:cNvPr>
          <p:cNvSpPr txBox="1"/>
          <p:nvPr/>
        </p:nvSpPr>
        <p:spPr>
          <a:xfrm>
            <a:off x="8497287" y="5113833"/>
            <a:ext cx="3282252" cy="1199442"/>
          </a:xfrm>
          <a:prstGeom prst="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spcFirstLastPara="0" vert="horz" wrap="square" lIns="106652" tIns="106652" rIns="106652" bIns="106652" numCol="1" spcCol="1270" anchor="ctr" anchorCtr="0">
            <a:noAutofit/>
          </a:bodyPr>
          <a:lstStyle/>
          <a:p>
            <a:pPr marL="0" marR="0" lvl="0" indent="0" algn="ctr" defTabSz="1244227" rtl="0" eaLnBrk="1" fontAlgn="auto" latinLnBrk="0" hangingPunct="1">
              <a:lnSpc>
                <a:spcPct val="90000"/>
              </a:lnSpc>
              <a:spcBef>
                <a:spcPct val="0"/>
              </a:spcBef>
              <a:spcAft>
                <a:spcPct val="35000"/>
              </a:spcAft>
              <a:buClrTx/>
              <a:buSzTx/>
              <a:buFontTx/>
              <a:buNone/>
              <a:tabLst/>
              <a:defRPr/>
            </a:pPr>
            <a:r>
              <a:rPr kumimoji="0" lang="en-US" sz="2799"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Vấn</a:t>
            </a:r>
            <a:r>
              <a:rPr kumimoji="0" lang="en-US" sz="2799"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799"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đề</a:t>
            </a:r>
            <a:r>
              <a:rPr kumimoji="0" lang="en-US" sz="2799"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br>
              <a:rPr kumimoji="0" lang="en-US" sz="2799"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799"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cần</a:t>
            </a:r>
            <a:r>
              <a:rPr kumimoji="0" lang="en-US" sz="2799"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799"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giải</a:t>
            </a:r>
            <a:r>
              <a:rPr kumimoji="0" lang="en-US" sz="2799"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799"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quyết</a:t>
            </a:r>
            <a:endParaRPr kumimoji="0" lang="en-US" sz="27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26" name="Rectangle: Rounded Corners 25">
            <a:extLst>
              <a:ext uri="{FF2B5EF4-FFF2-40B4-BE49-F238E27FC236}">
                <a16:creationId xmlns:a16="http://schemas.microsoft.com/office/drawing/2014/main" id="{6D8F5BB6-1648-32FD-2D9E-9157117A3F24}"/>
              </a:ext>
            </a:extLst>
          </p:cNvPr>
          <p:cNvSpPr/>
          <p:nvPr/>
        </p:nvSpPr>
        <p:spPr>
          <a:xfrm>
            <a:off x="468701" y="3802440"/>
            <a:ext cx="3127959" cy="1274076"/>
          </a:xfrm>
          <a:prstGeom prst="roundRect">
            <a:avLst>
              <a:gd name="adj" fmla="val 10000"/>
            </a:avLst>
          </a:prstGeom>
        </p:spPr>
        <p:style>
          <a:lnRef idx="2">
            <a:schemeClr val="accent5">
              <a:shade val="50000"/>
            </a:schemeClr>
          </a:lnRef>
          <a:fillRef idx="1">
            <a:schemeClr val="accent5"/>
          </a:fillRef>
          <a:effectRef idx="0">
            <a:schemeClr val="accent5"/>
          </a:effectRef>
          <a:fontRef idx="minor">
            <a:schemeClr val="lt1"/>
          </a:fontRef>
        </p:style>
      </p:sp>
      <p:sp>
        <p:nvSpPr>
          <p:cNvPr id="35" name="Rectangle: Rounded Corners 4">
            <a:extLst>
              <a:ext uri="{FF2B5EF4-FFF2-40B4-BE49-F238E27FC236}">
                <a16:creationId xmlns:a16="http://schemas.microsoft.com/office/drawing/2014/main" id="{BD96E48C-15E0-9F45-48AE-650CD77B2BA1}"/>
              </a:ext>
            </a:extLst>
          </p:cNvPr>
          <p:cNvSpPr txBox="1"/>
          <p:nvPr/>
        </p:nvSpPr>
        <p:spPr>
          <a:xfrm>
            <a:off x="523670" y="3839757"/>
            <a:ext cx="3018020" cy="11994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24" tIns="137124" rIns="137124" bIns="137124" numCol="1" spcCol="1270" anchor="ctr" anchorCtr="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Nhu </a:t>
            </a:r>
            <a:r>
              <a:rPr kumimoji="0" lang="en-US" sz="3200" b="1" i="0" u="none" strike="noStrike" kern="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cầu</a:t>
            </a:r>
            <a:endParaRPr kumimoji="0" lang="en-US" sz="32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thực</a:t>
            </a:r>
            <a:r>
              <a:rPr kumimoji="0" lang="en-US" sz="32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tiễn</a:t>
            </a:r>
            <a:endParaRPr kumimoji="0" lang="en-US" sz="32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cxnSp>
        <p:nvCxnSpPr>
          <p:cNvPr id="3" name="Straight Arrow Connector 2">
            <a:extLst>
              <a:ext uri="{FF2B5EF4-FFF2-40B4-BE49-F238E27FC236}">
                <a16:creationId xmlns:a16="http://schemas.microsoft.com/office/drawing/2014/main" id="{60D15089-0501-3999-D29E-7C4A604A7149}"/>
              </a:ext>
            </a:extLst>
          </p:cNvPr>
          <p:cNvCxnSpPr>
            <a:cxnSpLocks/>
            <a:stCxn id="5" idx="3"/>
            <a:endCxn id="28" idx="1"/>
          </p:cNvCxnSpPr>
          <p:nvPr/>
        </p:nvCxnSpPr>
        <p:spPr>
          <a:xfrm>
            <a:off x="3580904" y="2805601"/>
            <a:ext cx="1372053" cy="646448"/>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6" name="Straight Arrow Connector 35">
            <a:extLst>
              <a:ext uri="{FF2B5EF4-FFF2-40B4-BE49-F238E27FC236}">
                <a16:creationId xmlns:a16="http://schemas.microsoft.com/office/drawing/2014/main" id="{7ED78680-6B11-1C69-0529-55D66B3EBB7B}"/>
              </a:ext>
            </a:extLst>
          </p:cNvPr>
          <p:cNvCxnSpPr>
            <a:cxnSpLocks/>
            <a:stCxn id="35" idx="3"/>
            <a:endCxn id="28" idx="1"/>
          </p:cNvCxnSpPr>
          <p:nvPr/>
        </p:nvCxnSpPr>
        <p:spPr>
          <a:xfrm flipV="1">
            <a:off x="3541690" y="3452049"/>
            <a:ext cx="1411266" cy="987430"/>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Straight Arrow Connector 36">
            <a:extLst>
              <a:ext uri="{FF2B5EF4-FFF2-40B4-BE49-F238E27FC236}">
                <a16:creationId xmlns:a16="http://schemas.microsoft.com/office/drawing/2014/main" id="{FE446E20-364C-DBD1-14C8-AC5D9853EE9D}"/>
              </a:ext>
            </a:extLst>
          </p:cNvPr>
          <p:cNvCxnSpPr>
            <a:cxnSpLocks/>
            <a:stCxn id="27" idx="3"/>
            <a:endCxn id="24" idx="1"/>
          </p:cNvCxnSpPr>
          <p:nvPr/>
        </p:nvCxnSpPr>
        <p:spPr>
          <a:xfrm>
            <a:off x="7556771" y="3452050"/>
            <a:ext cx="856879" cy="22713"/>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Straight Arrow Connector 37">
            <a:extLst>
              <a:ext uri="{FF2B5EF4-FFF2-40B4-BE49-F238E27FC236}">
                <a16:creationId xmlns:a16="http://schemas.microsoft.com/office/drawing/2014/main" id="{B23ED49A-0317-E6FC-6A25-56BC639AB340}"/>
              </a:ext>
            </a:extLst>
          </p:cNvPr>
          <p:cNvCxnSpPr>
            <a:cxnSpLocks/>
            <a:stCxn id="24" idx="2"/>
            <a:endCxn id="22" idx="0"/>
          </p:cNvCxnSpPr>
          <p:nvPr/>
        </p:nvCxnSpPr>
        <p:spPr>
          <a:xfrm flipH="1">
            <a:off x="10138415" y="4246015"/>
            <a:ext cx="1" cy="867819"/>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Arrow Connector 31">
            <a:extLst>
              <a:ext uri="{FF2B5EF4-FFF2-40B4-BE49-F238E27FC236}">
                <a16:creationId xmlns:a16="http://schemas.microsoft.com/office/drawing/2014/main" id="{F7C84C39-D369-5AC5-02D0-EDE8097B7F8A}"/>
              </a:ext>
            </a:extLst>
          </p:cNvPr>
          <p:cNvCxnSpPr>
            <a:cxnSpLocks/>
            <a:stCxn id="22" idx="1"/>
          </p:cNvCxnSpPr>
          <p:nvPr/>
        </p:nvCxnSpPr>
        <p:spPr>
          <a:xfrm flipH="1">
            <a:off x="6594213" y="5713554"/>
            <a:ext cx="1903074" cy="2"/>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Callout: Double Bent Line 8">
            <a:extLst>
              <a:ext uri="{FF2B5EF4-FFF2-40B4-BE49-F238E27FC236}">
                <a16:creationId xmlns:a16="http://schemas.microsoft.com/office/drawing/2014/main" id="{31E49EAF-5C05-409C-7F67-422342F9F5FB}"/>
              </a:ext>
            </a:extLst>
          </p:cNvPr>
          <p:cNvSpPr/>
          <p:nvPr/>
        </p:nvSpPr>
        <p:spPr>
          <a:xfrm>
            <a:off x="1099455" y="865202"/>
            <a:ext cx="2481449" cy="740958"/>
          </a:xfrm>
          <a:prstGeom prst="borderCallout3">
            <a:avLst>
              <a:gd name="adj1" fmla="val 18750"/>
              <a:gd name="adj2" fmla="val -8333"/>
              <a:gd name="adj3" fmla="val 18750"/>
              <a:gd name="adj4" fmla="val -16667"/>
              <a:gd name="adj5" fmla="val 100000"/>
              <a:gd name="adj6" fmla="val -16667"/>
              <a:gd name="adj7" fmla="val 174342"/>
              <a:gd name="adj8" fmla="val 3948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Khẩu</a:t>
            </a: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trang</a:t>
            </a:r>
            <a:endPar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1" name="Callout: Double Bent Line 30">
            <a:extLst>
              <a:ext uri="{FF2B5EF4-FFF2-40B4-BE49-F238E27FC236}">
                <a16:creationId xmlns:a16="http://schemas.microsoft.com/office/drawing/2014/main" id="{ECE37DCE-3209-829D-C6B6-88428396A94E}"/>
              </a:ext>
            </a:extLst>
          </p:cNvPr>
          <p:cNvSpPr/>
          <p:nvPr/>
        </p:nvSpPr>
        <p:spPr>
          <a:xfrm>
            <a:off x="5075322" y="1034143"/>
            <a:ext cx="2481449" cy="1075347"/>
          </a:xfrm>
          <a:prstGeom prst="borderCallout3">
            <a:avLst>
              <a:gd name="adj1" fmla="val 18750"/>
              <a:gd name="adj2" fmla="val -8333"/>
              <a:gd name="adj3" fmla="val 18750"/>
              <a:gd name="adj4" fmla="val -16667"/>
              <a:gd name="adj5" fmla="val 100000"/>
              <a:gd name="adj6" fmla="val -16667"/>
              <a:gd name="adj7" fmla="val 148022"/>
              <a:gd name="adj8" fmla="val 44310"/>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Hê</a:t>
            </a: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hô</a:t>
            </a: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hấp</a:t>
            </a:r>
            <a:endPar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(cụ </a:t>
            </a:r>
            <a:r>
              <a:rPr kumimoji="0" lang="en-US" sz="2400" b="0"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thê</a:t>
            </a:r>
            <a:r>
              <a:rPr kumimoji="0" lang="en-US" sz="2400" b="0"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sp>
        <p:nvSpPr>
          <p:cNvPr id="33" name="Callout: Double Bent Line 32">
            <a:extLst>
              <a:ext uri="{FF2B5EF4-FFF2-40B4-BE49-F238E27FC236}">
                <a16:creationId xmlns:a16="http://schemas.microsoft.com/office/drawing/2014/main" id="{E5558E37-A73A-6080-D97D-49B3D868D46E}"/>
              </a:ext>
            </a:extLst>
          </p:cNvPr>
          <p:cNvSpPr/>
          <p:nvPr/>
        </p:nvSpPr>
        <p:spPr>
          <a:xfrm>
            <a:off x="8658456" y="196030"/>
            <a:ext cx="2921540" cy="1590235"/>
          </a:xfrm>
          <a:prstGeom prst="borderCallout3">
            <a:avLst>
              <a:gd name="adj1" fmla="val 18750"/>
              <a:gd name="adj2" fmla="val -8333"/>
              <a:gd name="adj3" fmla="val 18750"/>
              <a:gd name="adj4" fmla="val -16667"/>
              <a:gd name="adj5" fmla="val 100000"/>
              <a:gd name="adj6" fmla="val -16667"/>
              <a:gd name="adj7" fmla="val 155552"/>
              <a:gd name="adj8" fmla="val 49682"/>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Tự</a:t>
            </a:r>
            <a:r>
              <a:rPr kumimoji="0" lang="en-US" sz="2400" b="1"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nhiên</a:t>
            </a:r>
            <a:r>
              <a:rPr kumimoji="0" lang="en-US" sz="2400" b="1"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xã</a:t>
            </a: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hội</a:t>
            </a: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Toán</a:t>
            </a: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Mĩ</a:t>
            </a: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thuật</a:t>
            </a: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grpSp>
        <p:nvGrpSpPr>
          <p:cNvPr id="2" name="Group 13">
            <a:extLst>
              <a:ext uri="{FF2B5EF4-FFF2-40B4-BE49-F238E27FC236}">
                <a16:creationId xmlns:a16="http://schemas.microsoft.com/office/drawing/2014/main" id="{2DDE54B6-0327-936D-192E-18CEAB70C8BA}"/>
              </a:ext>
            </a:extLst>
          </p:cNvPr>
          <p:cNvGrpSpPr/>
          <p:nvPr/>
        </p:nvGrpSpPr>
        <p:grpSpPr>
          <a:xfrm>
            <a:off x="3741291" y="4663180"/>
            <a:ext cx="8086319" cy="1712727"/>
            <a:chOff x="2982175" y="3239549"/>
            <a:chExt cx="8086319" cy="1712728"/>
          </a:xfrm>
          <a:solidFill>
            <a:schemeClr val="accent2">
              <a:lumMod val="40000"/>
              <a:lumOff val="60000"/>
            </a:schemeClr>
          </a:solidFill>
        </p:grpSpPr>
        <p:sp>
          <p:nvSpPr>
            <p:cNvPr id="4" name="Rectangle: Rounded Corners 20">
              <a:extLst>
                <a:ext uri="{FF2B5EF4-FFF2-40B4-BE49-F238E27FC236}">
                  <a16:creationId xmlns:a16="http://schemas.microsoft.com/office/drawing/2014/main" id="{FB7A8FE7-8BBC-7E19-322F-4D4D1C498B63}"/>
                </a:ext>
              </a:extLst>
            </p:cNvPr>
            <p:cNvSpPr/>
            <p:nvPr/>
          </p:nvSpPr>
          <p:spPr>
            <a:xfrm>
              <a:off x="7692209" y="3239549"/>
              <a:ext cx="3376285" cy="1590649"/>
            </a:xfrm>
            <a:prstGeom prst="roundRect">
              <a:avLst>
                <a:gd name="adj" fmla="val 10000"/>
              </a:avLst>
            </a:prstGeom>
            <a:grpFill/>
          </p:spPr>
          <p:style>
            <a:lnRef idx="0">
              <a:schemeClr val="accent1"/>
            </a:lnRef>
            <a:fillRef idx="3">
              <a:schemeClr val="accent1"/>
            </a:fillRef>
            <a:effectRef idx="3">
              <a:schemeClr val="accent1"/>
            </a:effectRef>
            <a:fontRef idx="minor">
              <a:schemeClr val="lt1"/>
            </a:fontRef>
          </p:style>
        </p:sp>
        <p:sp>
          <p:nvSpPr>
            <p:cNvPr id="8" name="Rectangle: Rounded Corners 10">
              <a:extLst>
                <a:ext uri="{FF2B5EF4-FFF2-40B4-BE49-F238E27FC236}">
                  <a16:creationId xmlns:a16="http://schemas.microsoft.com/office/drawing/2014/main" id="{1A03182E-A747-359E-5CE8-C71FBBF4F941}"/>
                </a:ext>
              </a:extLst>
            </p:cNvPr>
            <p:cNvSpPr txBox="1"/>
            <p:nvPr/>
          </p:nvSpPr>
          <p:spPr>
            <a:xfrm>
              <a:off x="7738798" y="3286138"/>
              <a:ext cx="3283107" cy="1497471"/>
            </a:xfrm>
            <a:prstGeom prst="rect">
              <a:avLst/>
            </a:prstGeom>
            <a:grpFill/>
          </p:spPr>
          <p:style>
            <a:lnRef idx="0">
              <a:schemeClr val="accent1"/>
            </a:lnRef>
            <a:fillRef idx="3">
              <a:schemeClr val="accent1"/>
            </a:fillRef>
            <a:effectRef idx="3">
              <a:schemeClr val="accent1"/>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Vấn</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đề</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b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cần</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giải</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quyết</a:t>
              </a:r>
              <a:endPar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0" name="Rectangle: Rounded Corners 10">
              <a:extLst>
                <a:ext uri="{FF2B5EF4-FFF2-40B4-BE49-F238E27FC236}">
                  <a16:creationId xmlns:a16="http://schemas.microsoft.com/office/drawing/2014/main" id="{25BC8B88-1B73-0641-DCBE-F81207495FD0}"/>
                </a:ext>
              </a:extLst>
            </p:cNvPr>
            <p:cNvSpPr txBox="1"/>
            <p:nvPr/>
          </p:nvSpPr>
          <p:spPr>
            <a:xfrm>
              <a:off x="2982175" y="3690201"/>
              <a:ext cx="2806333" cy="1262076"/>
            </a:xfrm>
            <a:prstGeom prst="rect">
              <a:avLst/>
            </a:prstGeom>
            <a:grpFill/>
          </p:spPr>
          <p:style>
            <a:lnRef idx="0">
              <a:schemeClr val="accent1"/>
            </a:lnRef>
            <a:fillRef idx="3">
              <a:schemeClr val="accent1"/>
            </a:fillRef>
            <a:effectRef idx="3">
              <a:schemeClr val="accent1"/>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Tư</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làm</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khẩu</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275391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3">
            <a:extLst>
              <a:ext uri="{FF2B5EF4-FFF2-40B4-BE49-F238E27FC236}">
                <a16:creationId xmlns:a16="http://schemas.microsoft.com/office/drawing/2014/main" id="{CAAB1B59-F276-FD22-B097-869CE508B1E4}"/>
              </a:ext>
            </a:extLst>
          </p:cNvPr>
          <p:cNvSpPr>
            <a:spLocks noGrp="1"/>
          </p:cNvSpPr>
          <p:nvPr>
            <p:ph type="title"/>
          </p:nvPr>
        </p:nvSpPr>
        <p:spPr>
          <a:xfrm>
            <a:off x="231651" y="136159"/>
            <a:ext cx="11728697" cy="630772"/>
          </a:xfrm>
        </p:spPr>
        <p:txBody>
          <a:bodyPr/>
          <a:lstStyle/>
          <a:p>
            <a:r>
              <a:rPr lang="en-US"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QUI </a:t>
            </a:r>
            <a:r>
              <a:rPr lang="en-US" b="1" dirty="0" err="1">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TRÌNH</a:t>
            </a:r>
            <a:r>
              <a:rPr lang="en-US"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a:t>
            </a:r>
          </a:p>
        </p:txBody>
      </p:sp>
      <p:sp>
        <p:nvSpPr>
          <p:cNvPr id="5" name="Rectangle: Rounded Corners 4">
            <a:extLst>
              <a:ext uri="{FF2B5EF4-FFF2-40B4-BE49-F238E27FC236}">
                <a16:creationId xmlns:a16="http://schemas.microsoft.com/office/drawing/2014/main" id="{8E6BDC14-091C-5E27-A419-686B0A3E5379}"/>
              </a:ext>
            </a:extLst>
          </p:cNvPr>
          <p:cNvSpPr/>
          <p:nvPr/>
        </p:nvSpPr>
        <p:spPr>
          <a:xfrm>
            <a:off x="452945" y="2168563"/>
            <a:ext cx="3127959" cy="1274076"/>
          </a:xfrm>
          <a:prstGeom prst="roundRect">
            <a:avLst>
              <a:gd name="adj" fmla="val 10000"/>
            </a:avLst>
          </a:prstGeom>
        </p:spPr>
        <p:style>
          <a:lnRef idx="2">
            <a:schemeClr val="accent5">
              <a:shade val="50000"/>
            </a:schemeClr>
          </a:lnRef>
          <a:fillRef idx="1">
            <a:schemeClr val="accent5"/>
          </a:fillRef>
          <a:effectRef idx="0">
            <a:schemeClr val="accent5"/>
          </a:effectRef>
          <a:fontRef idx="minor">
            <a:schemeClr val="lt1"/>
          </a:fontRef>
        </p:style>
      </p:sp>
      <p:sp>
        <p:nvSpPr>
          <p:cNvPr id="6" name="Rectangle: Rounded Corners 4">
            <a:extLst>
              <a:ext uri="{FF2B5EF4-FFF2-40B4-BE49-F238E27FC236}">
                <a16:creationId xmlns:a16="http://schemas.microsoft.com/office/drawing/2014/main" id="{8163404C-BCBE-E8E7-7D68-16DB55CF2FB9}"/>
              </a:ext>
            </a:extLst>
          </p:cNvPr>
          <p:cNvSpPr txBox="1"/>
          <p:nvPr/>
        </p:nvSpPr>
        <p:spPr>
          <a:xfrm>
            <a:off x="507914" y="2205880"/>
            <a:ext cx="3018020" cy="11994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24" tIns="137124" rIns="137124" bIns="137124" numCol="1" spcCol="1270" anchor="ctr" anchorCtr="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Sản</a:t>
            </a:r>
            <a:r>
              <a:rPr kumimoji="0" lang="en-US" sz="32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phẩm</a:t>
            </a:r>
            <a:br>
              <a:rPr kumimoji="0" lang="en-US" sz="3599"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399"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en-US" sz="2399" b="1"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đã</a:t>
            </a:r>
            <a:r>
              <a:rPr kumimoji="0" lang="en-US" sz="2399"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399" b="1"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có</a:t>
            </a:r>
            <a:r>
              <a:rPr kumimoji="0" lang="en-US" sz="2399"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sp>
        <p:nvSpPr>
          <p:cNvPr id="27" name="Rectangle: Rounded Corners 26">
            <a:extLst>
              <a:ext uri="{FF2B5EF4-FFF2-40B4-BE49-F238E27FC236}">
                <a16:creationId xmlns:a16="http://schemas.microsoft.com/office/drawing/2014/main" id="{6BFEB5F7-0B6D-3C95-2621-4E0844FCF410}"/>
              </a:ext>
            </a:extLst>
          </p:cNvPr>
          <p:cNvSpPr/>
          <p:nvPr/>
        </p:nvSpPr>
        <p:spPr>
          <a:xfrm>
            <a:off x="4906379" y="2656932"/>
            <a:ext cx="2650392" cy="1590235"/>
          </a:xfrm>
          <a:prstGeom prst="roundRect">
            <a:avLst>
              <a:gd name="adj" fmla="val 10000"/>
            </a:avLst>
          </a:prstGeom>
          <a:solidFill>
            <a:schemeClr val="accent2">
              <a:lumMod val="40000"/>
              <a:lumOff val="60000"/>
            </a:schemeClr>
          </a:solidFill>
          <a:ln/>
        </p:spPr>
        <p:style>
          <a:lnRef idx="0">
            <a:schemeClr val="accent1"/>
          </a:lnRef>
          <a:fillRef idx="3">
            <a:schemeClr val="accent1"/>
          </a:fillRef>
          <a:effectRef idx="3">
            <a:schemeClr val="accent1"/>
          </a:effectRef>
          <a:fontRef idx="minor">
            <a:schemeClr val="lt1"/>
          </a:fontRef>
        </p:style>
      </p:sp>
      <p:sp>
        <p:nvSpPr>
          <p:cNvPr id="28" name="Rectangle: Rounded Corners 4">
            <a:extLst>
              <a:ext uri="{FF2B5EF4-FFF2-40B4-BE49-F238E27FC236}">
                <a16:creationId xmlns:a16="http://schemas.microsoft.com/office/drawing/2014/main" id="{1419DD29-BB3E-1776-868E-DEE099631BE0}"/>
              </a:ext>
            </a:extLst>
          </p:cNvPr>
          <p:cNvSpPr txBox="1"/>
          <p:nvPr/>
        </p:nvSpPr>
        <p:spPr>
          <a:xfrm>
            <a:off x="4952956" y="2703509"/>
            <a:ext cx="2557238" cy="1497081"/>
          </a:xfrm>
          <a:prstGeom prst="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spcFirstLastPara="0" vert="horz" wrap="square" lIns="121888" tIns="121888" rIns="121888" bIns="121888" numCol="1" spcCol="1270" anchor="ctr" anchorCtr="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Kiến</a:t>
            </a:r>
            <a:r>
              <a:rPr kumimoji="0" lang="en-US" sz="319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199"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thức</a:t>
            </a:r>
            <a:br>
              <a:rPr kumimoji="0" lang="en-US" sz="239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399"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lang="en-US" sz="2399" b="1" dirty="0" err="1">
                <a:solidFill>
                  <a:srgbClr val="172DA6">
                    <a:lumMod val="75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vận</a:t>
            </a:r>
            <a:r>
              <a:rPr lang="en-US" sz="2399" b="1" dirty="0">
                <a:solidFill>
                  <a:srgbClr val="172DA6">
                    <a:lumMod val="75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399" b="1" dirty="0" err="1">
                <a:solidFill>
                  <a:srgbClr val="172DA6">
                    <a:lumMod val="75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dụng</a:t>
            </a:r>
            <a:r>
              <a:rPr lang="en-US" sz="2399" b="1" dirty="0">
                <a:solidFill>
                  <a:srgbClr val="172DA6">
                    <a:lumMod val="75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399" b="1" dirty="0" err="1">
                <a:solidFill>
                  <a:srgbClr val="172DA6">
                    <a:lumMod val="75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đê</a:t>
            </a:r>
            <a:r>
              <a:rPr lang="en-US" sz="2399" b="1" dirty="0">
                <a:solidFill>
                  <a:srgbClr val="172DA6">
                    <a:lumMod val="75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399" b="1" dirty="0" err="1">
                <a:solidFill>
                  <a:srgbClr val="172DA6">
                    <a:lumMod val="75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làm</a:t>
            </a:r>
            <a:r>
              <a:rPr lang="en-US" sz="2399" b="1" dirty="0">
                <a:solidFill>
                  <a:srgbClr val="172DA6">
                    <a:lumMod val="75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kumimoji="0" lang="en-US" sz="2399" b="1" i="0" u="none" strike="noStrike" kern="1200" cap="none" spc="0" normalizeH="0" baseline="0" noProof="0" dirty="0" err="1">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sản</a:t>
            </a:r>
            <a:r>
              <a:rPr kumimoji="0" lang="en-US" sz="2399"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399" b="1" i="0" u="none" strike="noStrike" kern="1200" cap="none" spc="0" normalizeH="0" baseline="0" noProof="0" dirty="0" err="1">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phẩm</a:t>
            </a:r>
            <a:r>
              <a:rPr kumimoji="0" lang="en-US" sz="2399" b="1" i="0" u="none" strike="noStrike" kern="1200" cap="none" spc="0" normalizeH="0" baseline="0" noProof="0" dirty="0">
                <a:ln>
                  <a:noFill/>
                </a:ln>
                <a:solidFill>
                  <a:srgbClr val="172DA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sp>
        <p:nvSpPr>
          <p:cNvPr id="23" name="Rectangle: Rounded Corners 22">
            <a:extLst>
              <a:ext uri="{FF2B5EF4-FFF2-40B4-BE49-F238E27FC236}">
                <a16:creationId xmlns:a16="http://schemas.microsoft.com/office/drawing/2014/main" id="{26A89FC9-21AC-72C2-3B5D-50826228F305}"/>
              </a:ext>
            </a:extLst>
          </p:cNvPr>
          <p:cNvSpPr/>
          <p:nvPr/>
        </p:nvSpPr>
        <p:spPr>
          <a:xfrm>
            <a:off x="8316483" y="2656932"/>
            <a:ext cx="3643865" cy="1590235"/>
          </a:xfrm>
          <a:prstGeom prst="roundRect">
            <a:avLst>
              <a:gd name="adj" fmla="val 10000"/>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sp>
      <p:sp>
        <p:nvSpPr>
          <p:cNvPr id="24" name="Rectangle: Rounded Corners 8">
            <a:extLst>
              <a:ext uri="{FF2B5EF4-FFF2-40B4-BE49-F238E27FC236}">
                <a16:creationId xmlns:a16="http://schemas.microsoft.com/office/drawing/2014/main" id="{B0DECA8A-B2C7-E4ED-FD51-5952C58124D2}"/>
              </a:ext>
            </a:extLst>
          </p:cNvPr>
          <p:cNvSpPr txBox="1"/>
          <p:nvPr/>
        </p:nvSpPr>
        <p:spPr>
          <a:xfrm>
            <a:off x="8413651" y="2703511"/>
            <a:ext cx="3449529" cy="1542505"/>
          </a:xfrm>
          <a:prstGeom prst="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spcFirstLastPara="0" vert="horz" wrap="square" lIns="106652" tIns="106652" rIns="106652" bIns="106652" numCol="1" spcCol="1270" anchor="ctr" anchorCtr="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Rà</a:t>
            </a:r>
            <a:r>
              <a:rPr kumimoji="0" lang="en-US" sz="279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799"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soát</a:t>
            </a:r>
            <a:r>
              <a:rPr kumimoji="0" lang="en-US" sz="279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799"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trong</a:t>
            </a:r>
            <a:r>
              <a:rPr kumimoji="0" lang="en-US" sz="279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799"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chương</a:t>
            </a:r>
            <a:r>
              <a:rPr kumimoji="0" lang="en-US" sz="279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799"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trình</a:t>
            </a:r>
            <a:br>
              <a:rPr kumimoji="0" lang="en-US" sz="27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7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en-US" sz="2799"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phù</a:t>
            </a:r>
            <a:r>
              <a:rPr kumimoji="0" lang="en-US" sz="27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799"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hợp</a:t>
            </a:r>
            <a:r>
              <a:rPr kumimoji="0" lang="en-US" sz="27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YCCĐ)</a:t>
            </a:r>
          </a:p>
        </p:txBody>
      </p:sp>
      <p:sp>
        <p:nvSpPr>
          <p:cNvPr id="21" name="Rectangle: Rounded Corners 20">
            <a:extLst>
              <a:ext uri="{FF2B5EF4-FFF2-40B4-BE49-F238E27FC236}">
                <a16:creationId xmlns:a16="http://schemas.microsoft.com/office/drawing/2014/main" id="{4782A7A7-FCA9-A002-A765-9A8E207CBF2D}"/>
              </a:ext>
            </a:extLst>
          </p:cNvPr>
          <p:cNvSpPr/>
          <p:nvPr/>
        </p:nvSpPr>
        <p:spPr>
          <a:xfrm>
            <a:off x="8450710" y="5076516"/>
            <a:ext cx="3375406" cy="1274076"/>
          </a:xfrm>
          <a:prstGeom prst="roundRect">
            <a:avLst>
              <a:gd name="adj" fmla="val 10000"/>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sp>
      <p:sp>
        <p:nvSpPr>
          <p:cNvPr id="22" name="Rectangle: Rounded Corners 10">
            <a:extLst>
              <a:ext uri="{FF2B5EF4-FFF2-40B4-BE49-F238E27FC236}">
                <a16:creationId xmlns:a16="http://schemas.microsoft.com/office/drawing/2014/main" id="{FA0986B7-9FFA-559F-65EA-78C4DB26F536}"/>
              </a:ext>
            </a:extLst>
          </p:cNvPr>
          <p:cNvSpPr txBox="1"/>
          <p:nvPr/>
        </p:nvSpPr>
        <p:spPr>
          <a:xfrm>
            <a:off x="8497287" y="5113833"/>
            <a:ext cx="3282252" cy="1199442"/>
          </a:xfrm>
          <a:prstGeom prst="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spcFirstLastPara="0" vert="horz" wrap="square" lIns="106652" tIns="106652" rIns="106652" bIns="106652" numCol="1" spcCol="1270" anchor="ctr" anchorCtr="0">
            <a:noAutofit/>
          </a:bodyPr>
          <a:lstStyle/>
          <a:p>
            <a:pPr marL="0" marR="0" lvl="0" indent="0" algn="ctr" defTabSz="1244227" rtl="0" eaLnBrk="1" fontAlgn="auto" latinLnBrk="0" hangingPunct="1">
              <a:lnSpc>
                <a:spcPct val="90000"/>
              </a:lnSpc>
              <a:spcBef>
                <a:spcPct val="0"/>
              </a:spcBef>
              <a:spcAft>
                <a:spcPct val="35000"/>
              </a:spcAft>
              <a:buClrTx/>
              <a:buSzTx/>
              <a:buFontTx/>
              <a:buNone/>
              <a:tabLst/>
              <a:defRPr/>
            </a:pPr>
            <a:r>
              <a:rPr kumimoji="0" lang="en-US" sz="2799"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Vấn</a:t>
            </a:r>
            <a:r>
              <a:rPr kumimoji="0" lang="en-US" sz="2799"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799"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đề</a:t>
            </a:r>
            <a:r>
              <a:rPr kumimoji="0" lang="en-US" sz="2799"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br>
              <a:rPr kumimoji="0" lang="en-US" sz="2799"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799"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cần</a:t>
            </a:r>
            <a:r>
              <a:rPr kumimoji="0" lang="en-US" sz="2799"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799"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giải</a:t>
            </a:r>
            <a:r>
              <a:rPr kumimoji="0" lang="en-US" sz="2799"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799"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quyết</a:t>
            </a:r>
            <a:endParaRPr kumimoji="0" lang="en-US" sz="27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26" name="Rectangle: Rounded Corners 25">
            <a:extLst>
              <a:ext uri="{FF2B5EF4-FFF2-40B4-BE49-F238E27FC236}">
                <a16:creationId xmlns:a16="http://schemas.microsoft.com/office/drawing/2014/main" id="{6D8F5BB6-1648-32FD-2D9E-9157117A3F24}"/>
              </a:ext>
            </a:extLst>
          </p:cNvPr>
          <p:cNvSpPr/>
          <p:nvPr/>
        </p:nvSpPr>
        <p:spPr>
          <a:xfrm>
            <a:off x="468701" y="3802440"/>
            <a:ext cx="3127959" cy="1274076"/>
          </a:xfrm>
          <a:prstGeom prst="roundRect">
            <a:avLst>
              <a:gd name="adj" fmla="val 10000"/>
            </a:avLst>
          </a:prstGeom>
        </p:spPr>
        <p:style>
          <a:lnRef idx="2">
            <a:schemeClr val="accent5">
              <a:shade val="50000"/>
            </a:schemeClr>
          </a:lnRef>
          <a:fillRef idx="1">
            <a:schemeClr val="accent5"/>
          </a:fillRef>
          <a:effectRef idx="0">
            <a:schemeClr val="accent5"/>
          </a:effectRef>
          <a:fontRef idx="minor">
            <a:schemeClr val="lt1"/>
          </a:fontRef>
        </p:style>
      </p:sp>
      <p:sp>
        <p:nvSpPr>
          <p:cNvPr id="35" name="Rectangle: Rounded Corners 4">
            <a:extLst>
              <a:ext uri="{FF2B5EF4-FFF2-40B4-BE49-F238E27FC236}">
                <a16:creationId xmlns:a16="http://schemas.microsoft.com/office/drawing/2014/main" id="{BD96E48C-15E0-9F45-48AE-650CD77B2BA1}"/>
              </a:ext>
            </a:extLst>
          </p:cNvPr>
          <p:cNvSpPr txBox="1"/>
          <p:nvPr/>
        </p:nvSpPr>
        <p:spPr>
          <a:xfrm>
            <a:off x="523670" y="3839757"/>
            <a:ext cx="3018020" cy="11994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24" tIns="137124" rIns="137124" bIns="137124" numCol="1" spcCol="1270" anchor="ctr" anchorCtr="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Nhu </a:t>
            </a:r>
            <a:r>
              <a:rPr kumimoji="0" lang="en-US" sz="3200" b="1" i="0" u="none" strike="noStrike" kern="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cầu</a:t>
            </a:r>
            <a:endParaRPr kumimoji="0" lang="en-US" sz="32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thực</a:t>
            </a:r>
            <a:r>
              <a:rPr kumimoji="0" lang="en-US" sz="32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tiễn</a:t>
            </a:r>
            <a:endParaRPr kumimoji="0" lang="en-US" sz="32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cxnSp>
        <p:nvCxnSpPr>
          <p:cNvPr id="3" name="Straight Arrow Connector 2">
            <a:extLst>
              <a:ext uri="{FF2B5EF4-FFF2-40B4-BE49-F238E27FC236}">
                <a16:creationId xmlns:a16="http://schemas.microsoft.com/office/drawing/2014/main" id="{60D15089-0501-3999-D29E-7C4A604A7149}"/>
              </a:ext>
            </a:extLst>
          </p:cNvPr>
          <p:cNvCxnSpPr>
            <a:cxnSpLocks/>
            <a:stCxn id="5" idx="3"/>
            <a:endCxn id="28" idx="1"/>
          </p:cNvCxnSpPr>
          <p:nvPr/>
        </p:nvCxnSpPr>
        <p:spPr>
          <a:xfrm>
            <a:off x="3580904" y="2805601"/>
            <a:ext cx="1372053" cy="646448"/>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6" name="Straight Arrow Connector 35">
            <a:extLst>
              <a:ext uri="{FF2B5EF4-FFF2-40B4-BE49-F238E27FC236}">
                <a16:creationId xmlns:a16="http://schemas.microsoft.com/office/drawing/2014/main" id="{7ED78680-6B11-1C69-0529-55D66B3EBB7B}"/>
              </a:ext>
            </a:extLst>
          </p:cNvPr>
          <p:cNvCxnSpPr>
            <a:cxnSpLocks/>
            <a:stCxn id="35" idx="3"/>
            <a:endCxn id="28" idx="1"/>
          </p:cNvCxnSpPr>
          <p:nvPr/>
        </p:nvCxnSpPr>
        <p:spPr>
          <a:xfrm flipV="1">
            <a:off x="3541690" y="3452049"/>
            <a:ext cx="1411266" cy="987430"/>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Straight Arrow Connector 36">
            <a:extLst>
              <a:ext uri="{FF2B5EF4-FFF2-40B4-BE49-F238E27FC236}">
                <a16:creationId xmlns:a16="http://schemas.microsoft.com/office/drawing/2014/main" id="{FE446E20-364C-DBD1-14C8-AC5D9853EE9D}"/>
              </a:ext>
            </a:extLst>
          </p:cNvPr>
          <p:cNvCxnSpPr>
            <a:cxnSpLocks/>
            <a:stCxn id="27" idx="3"/>
            <a:endCxn id="24" idx="1"/>
          </p:cNvCxnSpPr>
          <p:nvPr/>
        </p:nvCxnSpPr>
        <p:spPr>
          <a:xfrm>
            <a:off x="7556771" y="3452050"/>
            <a:ext cx="856879" cy="22713"/>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Straight Arrow Connector 37">
            <a:extLst>
              <a:ext uri="{FF2B5EF4-FFF2-40B4-BE49-F238E27FC236}">
                <a16:creationId xmlns:a16="http://schemas.microsoft.com/office/drawing/2014/main" id="{B23ED49A-0317-E6FC-6A25-56BC639AB340}"/>
              </a:ext>
            </a:extLst>
          </p:cNvPr>
          <p:cNvCxnSpPr>
            <a:cxnSpLocks/>
            <a:stCxn id="24" idx="2"/>
            <a:endCxn id="22" idx="0"/>
          </p:cNvCxnSpPr>
          <p:nvPr/>
        </p:nvCxnSpPr>
        <p:spPr>
          <a:xfrm flipH="1">
            <a:off x="10138415" y="4246015"/>
            <a:ext cx="1" cy="867819"/>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Arrow Connector 31">
            <a:extLst>
              <a:ext uri="{FF2B5EF4-FFF2-40B4-BE49-F238E27FC236}">
                <a16:creationId xmlns:a16="http://schemas.microsoft.com/office/drawing/2014/main" id="{F7C84C39-D369-5AC5-02D0-EDE8097B7F8A}"/>
              </a:ext>
            </a:extLst>
          </p:cNvPr>
          <p:cNvCxnSpPr>
            <a:cxnSpLocks/>
            <a:stCxn id="22" idx="1"/>
          </p:cNvCxnSpPr>
          <p:nvPr/>
        </p:nvCxnSpPr>
        <p:spPr>
          <a:xfrm flipH="1" flipV="1">
            <a:off x="6231575" y="5666979"/>
            <a:ext cx="2265712" cy="46577"/>
          </a:xfrm>
          <a:prstGeom prst="straightConnector1">
            <a:avLst/>
          </a:prstGeom>
          <a:ln w="7620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Callout: Double Bent Line 8">
            <a:extLst>
              <a:ext uri="{FF2B5EF4-FFF2-40B4-BE49-F238E27FC236}">
                <a16:creationId xmlns:a16="http://schemas.microsoft.com/office/drawing/2014/main" id="{31E49EAF-5C05-409C-7F67-422342F9F5FB}"/>
              </a:ext>
            </a:extLst>
          </p:cNvPr>
          <p:cNvSpPr/>
          <p:nvPr/>
        </p:nvSpPr>
        <p:spPr>
          <a:xfrm>
            <a:off x="1099455" y="865202"/>
            <a:ext cx="2481449" cy="740958"/>
          </a:xfrm>
          <a:prstGeom prst="borderCallout3">
            <a:avLst>
              <a:gd name="adj1" fmla="val 18750"/>
              <a:gd name="adj2" fmla="val -8333"/>
              <a:gd name="adj3" fmla="val 18750"/>
              <a:gd name="adj4" fmla="val -16667"/>
              <a:gd name="adj5" fmla="val 100000"/>
              <a:gd name="adj6" fmla="val -16667"/>
              <a:gd name="adj7" fmla="val 174342"/>
              <a:gd name="adj8" fmla="val 3948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Khẩu</a:t>
            </a: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trang</a:t>
            </a:r>
            <a:endPar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1" name="Callout: Double Bent Line 30">
            <a:extLst>
              <a:ext uri="{FF2B5EF4-FFF2-40B4-BE49-F238E27FC236}">
                <a16:creationId xmlns:a16="http://schemas.microsoft.com/office/drawing/2014/main" id="{ECE37DCE-3209-829D-C6B6-88428396A94E}"/>
              </a:ext>
            </a:extLst>
          </p:cNvPr>
          <p:cNvSpPr/>
          <p:nvPr/>
        </p:nvSpPr>
        <p:spPr>
          <a:xfrm>
            <a:off x="5075322" y="1034143"/>
            <a:ext cx="2481449" cy="1075347"/>
          </a:xfrm>
          <a:prstGeom prst="borderCallout3">
            <a:avLst>
              <a:gd name="adj1" fmla="val 18750"/>
              <a:gd name="adj2" fmla="val -8333"/>
              <a:gd name="adj3" fmla="val 18750"/>
              <a:gd name="adj4" fmla="val -16667"/>
              <a:gd name="adj5" fmla="val 100000"/>
              <a:gd name="adj6" fmla="val -16667"/>
              <a:gd name="adj7" fmla="val 148022"/>
              <a:gd name="adj8" fmla="val 44310"/>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Hê</a:t>
            </a:r>
            <a:r>
              <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hô</a:t>
            </a:r>
            <a:r>
              <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hấp</a:t>
            </a:r>
            <a:endPar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C1BE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 </a:t>
            </a:r>
            <a:r>
              <a:rPr lang="en-US" sz="2400" dirty="0" err="1">
                <a:solidFill>
                  <a:srgbClr val="0C1BE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thê</a:t>
            </a:r>
            <a:r>
              <a:rPr lang="en-US" sz="2400" dirty="0">
                <a:solidFill>
                  <a:srgbClr val="0C1BE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33" name="Callout: Double Bent Line 32">
            <a:extLst>
              <a:ext uri="{FF2B5EF4-FFF2-40B4-BE49-F238E27FC236}">
                <a16:creationId xmlns:a16="http://schemas.microsoft.com/office/drawing/2014/main" id="{E5558E37-A73A-6080-D97D-49B3D868D46E}"/>
              </a:ext>
            </a:extLst>
          </p:cNvPr>
          <p:cNvSpPr/>
          <p:nvPr/>
        </p:nvSpPr>
        <p:spPr>
          <a:xfrm>
            <a:off x="8658456" y="196030"/>
            <a:ext cx="2921540" cy="1590235"/>
          </a:xfrm>
          <a:prstGeom prst="borderCallout3">
            <a:avLst>
              <a:gd name="adj1" fmla="val 18750"/>
              <a:gd name="adj2" fmla="val -8333"/>
              <a:gd name="adj3" fmla="val 18750"/>
              <a:gd name="adj4" fmla="val -16667"/>
              <a:gd name="adj5" fmla="val 100000"/>
              <a:gd name="adj6" fmla="val -16667"/>
              <a:gd name="adj7" fmla="val 155552"/>
              <a:gd name="adj8" fmla="val 49682"/>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kumimoji="0" lang="en-US" sz="2400" b="1"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Tự</a:t>
            </a:r>
            <a:r>
              <a:rPr kumimoji="0" lang="en-US" sz="2400" b="1"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nhiên</a:t>
            </a:r>
            <a:r>
              <a:rPr kumimoji="0" lang="en-US" sz="2400" b="1" i="0" u="none" strike="noStrike" kern="1200" cap="none" spc="0" normalizeH="0" baseline="0" noProof="0" dirty="0">
                <a:ln>
                  <a:noFill/>
                </a:ln>
                <a:solidFill>
                  <a:srgbClr val="0C1BE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xã</a:t>
            </a: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hội</a:t>
            </a: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Toán</a:t>
            </a: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Mĩ</a:t>
            </a: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thuật</a:t>
            </a: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pic>
        <p:nvPicPr>
          <p:cNvPr id="16" name="Picture 15">
            <a:extLst>
              <a:ext uri="{FF2B5EF4-FFF2-40B4-BE49-F238E27FC236}">
                <a16:creationId xmlns:a16="http://schemas.microsoft.com/office/drawing/2014/main" id="{C0E70BA0-F6DE-D6E6-58B9-324483DF0F1F}"/>
              </a:ext>
            </a:extLst>
          </p:cNvPr>
          <p:cNvPicPr>
            <a:picLocks noChangeAspect="1"/>
          </p:cNvPicPr>
          <p:nvPr/>
        </p:nvPicPr>
        <p:blipFill rotWithShape="1">
          <a:blip r:embed="rId3"/>
          <a:srcRect b="16416"/>
          <a:stretch/>
        </p:blipFill>
        <p:spPr>
          <a:xfrm>
            <a:off x="8301048" y="2017662"/>
            <a:ext cx="3817061" cy="2855635"/>
          </a:xfrm>
          <a:prstGeom prst="rect">
            <a:avLst/>
          </a:prstGeom>
        </p:spPr>
      </p:pic>
      <p:pic>
        <p:nvPicPr>
          <p:cNvPr id="20" name="Picture 19">
            <a:extLst>
              <a:ext uri="{FF2B5EF4-FFF2-40B4-BE49-F238E27FC236}">
                <a16:creationId xmlns:a16="http://schemas.microsoft.com/office/drawing/2014/main" id="{8ABD1CCF-2A89-B74A-0D99-72940361987A}"/>
              </a:ext>
            </a:extLst>
          </p:cNvPr>
          <p:cNvPicPr>
            <a:picLocks noChangeAspect="1"/>
          </p:cNvPicPr>
          <p:nvPr/>
        </p:nvPicPr>
        <p:blipFill>
          <a:blip r:embed="rId4"/>
          <a:stretch>
            <a:fillRect/>
          </a:stretch>
        </p:blipFill>
        <p:spPr>
          <a:xfrm>
            <a:off x="8285018" y="4886799"/>
            <a:ext cx="3874654" cy="635033"/>
          </a:xfrm>
          <a:prstGeom prst="rect">
            <a:avLst/>
          </a:prstGeom>
        </p:spPr>
      </p:pic>
      <p:pic>
        <p:nvPicPr>
          <p:cNvPr id="30" name="Picture 29">
            <a:extLst>
              <a:ext uri="{FF2B5EF4-FFF2-40B4-BE49-F238E27FC236}">
                <a16:creationId xmlns:a16="http://schemas.microsoft.com/office/drawing/2014/main" id="{A0378349-64F2-495F-B81B-FBA14BA51759}"/>
              </a:ext>
            </a:extLst>
          </p:cNvPr>
          <p:cNvPicPr>
            <a:picLocks noChangeAspect="1"/>
          </p:cNvPicPr>
          <p:nvPr/>
        </p:nvPicPr>
        <p:blipFill>
          <a:blip r:embed="rId5"/>
          <a:stretch>
            <a:fillRect/>
          </a:stretch>
        </p:blipFill>
        <p:spPr>
          <a:xfrm>
            <a:off x="8308109" y="5553097"/>
            <a:ext cx="3809999" cy="1016052"/>
          </a:xfrm>
          <a:prstGeom prst="rect">
            <a:avLst/>
          </a:prstGeom>
        </p:spPr>
      </p:pic>
      <p:grpSp>
        <p:nvGrpSpPr>
          <p:cNvPr id="25" name="Group 24">
            <a:extLst>
              <a:ext uri="{FF2B5EF4-FFF2-40B4-BE49-F238E27FC236}">
                <a16:creationId xmlns:a16="http://schemas.microsoft.com/office/drawing/2014/main" id="{F368F212-B3BE-4434-B4BE-FD84AA2DA6C9}"/>
              </a:ext>
            </a:extLst>
          </p:cNvPr>
          <p:cNvGrpSpPr/>
          <p:nvPr/>
        </p:nvGrpSpPr>
        <p:grpSpPr>
          <a:xfrm>
            <a:off x="3269673" y="5144654"/>
            <a:ext cx="2900218" cy="1445492"/>
            <a:chOff x="2108200" y="1363367"/>
            <a:chExt cx="8089900" cy="4575765"/>
          </a:xfrm>
        </p:grpSpPr>
        <p:pic>
          <p:nvPicPr>
            <p:cNvPr id="29" name="Picture 5" descr="A picture containing indoor&#10;&#10;Description automatically generated">
              <a:extLst>
                <a:ext uri="{FF2B5EF4-FFF2-40B4-BE49-F238E27FC236}">
                  <a16:creationId xmlns:a16="http://schemas.microsoft.com/office/drawing/2014/main" id="{E2E5B91D-EDEF-451E-9F7A-F1D28D3B18C9}"/>
                </a:ext>
              </a:extLst>
            </p:cNvPr>
            <p:cNvPicPr>
              <a:picLocks noChangeAspect="1"/>
            </p:cNvPicPr>
            <p:nvPr/>
          </p:nvPicPr>
          <p:blipFill>
            <a:blip r:embed="rId6"/>
            <a:stretch>
              <a:fillRect/>
            </a:stretch>
          </p:blipFill>
          <p:spPr>
            <a:xfrm>
              <a:off x="2108200" y="1363367"/>
              <a:ext cx="8089900" cy="4575765"/>
            </a:xfrm>
            <a:prstGeom prst="rect">
              <a:avLst/>
            </a:prstGeom>
          </p:spPr>
        </p:pic>
        <p:pic>
          <p:nvPicPr>
            <p:cNvPr id="34" name="Picture 55">
              <a:extLst>
                <a:ext uri="{FF2B5EF4-FFF2-40B4-BE49-F238E27FC236}">
                  <a16:creationId xmlns:a16="http://schemas.microsoft.com/office/drawing/2014/main" id="{86A90C73-0E61-4395-AF40-D95724DDE1FC}"/>
                </a:ext>
              </a:extLst>
            </p:cNvPr>
            <p:cNvPicPr>
              <a:picLocks noChangeAspect="1"/>
            </p:cNvPicPr>
            <p:nvPr/>
          </p:nvPicPr>
          <p:blipFill>
            <a:blip r:embed="rId7"/>
            <a:stretch>
              <a:fillRect/>
            </a:stretch>
          </p:blipFill>
          <p:spPr>
            <a:xfrm>
              <a:off x="5481638" y="4064000"/>
              <a:ext cx="1228725" cy="457200"/>
            </a:xfrm>
            <a:prstGeom prst="rect">
              <a:avLst/>
            </a:prstGeom>
          </p:spPr>
        </p:pic>
      </p:grpSp>
      <p:pic>
        <p:nvPicPr>
          <p:cNvPr id="6146" name="Picture 2" descr="Cách khắc phục hơi thở nặng mùi khi đeo khẩu trang nhiều giờ">
            <a:extLst>
              <a:ext uri="{FF2B5EF4-FFF2-40B4-BE49-F238E27FC236}">
                <a16:creationId xmlns:a16="http://schemas.microsoft.com/office/drawing/2014/main" id="{C8AE4594-6DE5-4E27-97DA-D10EA87C6D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854" y="2272145"/>
            <a:ext cx="3020291" cy="997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637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anim calcmode="lin" valueType="num">
                                      <p:cBhvr additive="base">
                                        <p:cTn id="11" dur="500" fill="hold"/>
                                        <p:tgtEl>
                                          <p:spTgt spid="6146"/>
                                        </p:tgtEl>
                                        <p:attrNameLst>
                                          <p:attrName>ppt_x</p:attrName>
                                        </p:attrNameLst>
                                      </p:cBhvr>
                                      <p:tavLst>
                                        <p:tav tm="0">
                                          <p:val>
                                            <p:strVal val="#ppt_x"/>
                                          </p:val>
                                        </p:tav>
                                        <p:tav tm="100000">
                                          <p:val>
                                            <p:strVal val="#ppt_x"/>
                                          </p:val>
                                        </p:tav>
                                      </p:tavLst>
                                    </p:anim>
                                    <p:anim calcmode="lin" valueType="num">
                                      <p:cBhvr additive="base">
                                        <p:cTn id="12"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1" grpId="0" animBg="1"/>
      <p:bldP spid="3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emtieuhoc.edu.vn/images/library-images/library-document.png">
            <a:hlinkClick r:id="rId2" action="ppaction://hlinkfile"/>
            <a:extLst>
              <a:ext uri="{FF2B5EF4-FFF2-40B4-BE49-F238E27FC236}">
                <a16:creationId xmlns:a16="http://schemas.microsoft.com/office/drawing/2014/main" id="{CAC70F18-56E4-47DD-956E-0CEAEFB71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381000"/>
            <a:ext cx="7213600" cy="6197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FF8303-1C9A-4E5F-BAEE-80F6628BB573}"/>
              </a:ext>
            </a:extLst>
          </p:cNvPr>
          <p:cNvSpPr txBox="1"/>
          <p:nvPr/>
        </p:nvSpPr>
        <p:spPr>
          <a:xfrm>
            <a:off x="8077200" y="838200"/>
            <a:ext cx="3860800" cy="4278094"/>
          </a:xfrm>
          <a:prstGeom prst="rect">
            <a:avLst/>
          </a:prstGeom>
          <a:noFill/>
          <a:ln>
            <a:solidFill>
              <a:srgbClr val="FF0000"/>
            </a:solidFill>
          </a:ln>
        </p:spPr>
        <p:txBody>
          <a:bodyPr wrap="square" rtlCol="0">
            <a:spAutoFit/>
          </a:bodyPr>
          <a:lstStyle/>
          <a:p>
            <a:r>
              <a:rPr lang="en-US" sz="1600" dirty="0">
                <a:solidFill>
                  <a:schemeClr val="tx2"/>
                </a:solidFill>
                <a:latin typeface="Segoe UI Black" panose="020B0A02040204020203" pitchFamily="34" charset="0"/>
                <a:ea typeface="Segoe UI Black" panose="020B0A02040204020203" pitchFamily="34" charset="0"/>
              </a:rPr>
              <a:t>BỘ GIÁO DỤC VÀ ĐÀO TẠO ĐÃ Đ</a:t>
            </a:r>
            <a:r>
              <a:rPr lang="vi-VN" sz="1600" dirty="0">
                <a:solidFill>
                  <a:schemeClr val="tx2"/>
                </a:solidFill>
                <a:latin typeface="Segoe UI Black" panose="020B0A02040204020203" pitchFamily="34" charset="0"/>
                <a:ea typeface="Segoe UI Black" panose="020B0A02040204020203" pitchFamily="34" charset="0"/>
              </a:rPr>
              <a:t>Ư</a:t>
            </a:r>
            <a:r>
              <a:rPr lang="en-US" sz="1600" dirty="0">
                <a:solidFill>
                  <a:schemeClr val="tx2"/>
                </a:solidFill>
                <a:latin typeface="Segoe UI Black" panose="020B0A02040204020203" pitchFamily="34" charset="0"/>
                <a:ea typeface="Segoe UI Black" panose="020B0A02040204020203" pitchFamily="34" charset="0"/>
              </a:rPr>
              <a:t>A CÁC TÀI LIỆU LÊN ĐỊA CHỈ:</a:t>
            </a:r>
          </a:p>
          <a:p>
            <a:endParaRPr lang="en-US" sz="1600" dirty="0">
              <a:latin typeface="Times New Roman" panose="02020603050405020304" pitchFamily="18" charset="0"/>
              <a:cs typeface="Times New Roman" panose="02020603050405020304" pitchFamily="18" charset="0"/>
            </a:endParaRPr>
          </a:p>
          <a:p>
            <a:r>
              <a:rPr lang="en-US" sz="1600" dirty="0">
                <a:solidFill>
                  <a:srgbClr val="FF0000"/>
                </a:solidFill>
                <a:latin typeface="Segoe UI Black" panose="020B0A02040204020203" pitchFamily="34" charset="0"/>
                <a:ea typeface="Segoe UI Black" panose="020B0A02040204020203" pitchFamily="34" charset="0"/>
              </a:rPr>
              <a:t>website </a:t>
            </a:r>
            <a:r>
              <a:rPr lang="en-US" sz="1600" dirty="0">
                <a:solidFill>
                  <a:srgbClr val="FF0000"/>
                </a:solidFill>
                <a:latin typeface="Segoe UI Black" panose="020B0A02040204020203" pitchFamily="34" charset="0"/>
                <a:ea typeface="Segoe UI Black" panose="020B0A02040204020203" pitchFamily="34" charset="0"/>
                <a:hlinkClick r:id="rId4"/>
              </a:rPr>
              <a:t>https://stemtieuhoc.edu.vn</a:t>
            </a:r>
            <a:endParaRPr lang="en-US" sz="1600" dirty="0">
              <a:solidFill>
                <a:srgbClr val="FF0000"/>
              </a:solidFill>
              <a:latin typeface="Segoe UI Black" panose="020B0A02040204020203" pitchFamily="34" charset="0"/>
              <a:ea typeface="Segoe UI Black" panose="020B0A02040204020203" pitchFamily="34" charset="0"/>
            </a:endParaRPr>
          </a:p>
          <a:p>
            <a:endParaRPr lang="en-US" sz="1600" dirty="0">
              <a:solidFill>
                <a:srgbClr val="FF0000"/>
              </a:solidFill>
              <a:latin typeface="Segoe UI Black" panose="020B0A02040204020203" pitchFamily="34" charset="0"/>
              <a:ea typeface="Segoe UI Black" panose="020B0A02040204020203" pitchFamily="34" charset="0"/>
            </a:endParaRPr>
          </a:p>
          <a:p>
            <a:pPr algn="just"/>
            <a:r>
              <a:rPr lang="en-US" sz="1600" dirty="0">
                <a:solidFill>
                  <a:srgbClr val="FF0000"/>
                </a:solidFill>
                <a:latin typeface="Segoe UI Black" panose="020B0A02040204020203" pitchFamily="34" charset="0"/>
                <a:ea typeface="Segoe UI Black" panose="020B0A02040204020203" pitchFamily="34" charset="0"/>
              </a:rPr>
              <a:t> GỒM:</a:t>
            </a:r>
          </a:p>
          <a:p>
            <a:pPr marL="228611" indent="-228611" algn="just">
              <a:buFontTx/>
              <a:buChar char="-"/>
            </a:pPr>
            <a:r>
              <a:rPr lang="en-US" sz="1600" dirty="0" err="1">
                <a:solidFill>
                  <a:srgbClr val="FF0000"/>
                </a:solidFill>
                <a:latin typeface="Segoe UI Black" panose="020B0A02040204020203" pitchFamily="34" charset="0"/>
                <a:ea typeface="Segoe UI Black" panose="020B0A02040204020203" pitchFamily="34" charset="0"/>
              </a:rPr>
              <a:t>Hệ</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thống</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các</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văn</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bản</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làm</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căn</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cứ</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pháp</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lý</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để</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triển</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khai</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tại</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các</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địa</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ph</a:t>
            </a:r>
            <a:r>
              <a:rPr lang="vi-VN" sz="1600" dirty="0">
                <a:solidFill>
                  <a:srgbClr val="FF0000"/>
                </a:solidFill>
                <a:latin typeface="Segoe UI Black" panose="020B0A02040204020203" pitchFamily="34" charset="0"/>
                <a:ea typeface="Segoe UI Black" panose="020B0A02040204020203" pitchFamily="34" charset="0"/>
              </a:rPr>
              <a:t>ư</a:t>
            </a:r>
            <a:r>
              <a:rPr lang="en-US" sz="1600" dirty="0" err="1">
                <a:solidFill>
                  <a:srgbClr val="FF0000"/>
                </a:solidFill>
                <a:latin typeface="Segoe UI Black" panose="020B0A02040204020203" pitchFamily="34" charset="0"/>
                <a:ea typeface="Segoe UI Black" panose="020B0A02040204020203" pitchFamily="34" charset="0"/>
              </a:rPr>
              <a:t>ơng</a:t>
            </a:r>
            <a:r>
              <a:rPr lang="en-US" sz="1600" dirty="0">
                <a:solidFill>
                  <a:srgbClr val="FF0000"/>
                </a:solidFill>
                <a:latin typeface="Segoe UI Black" panose="020B0A02040204020203" pitchFamily="34" charset="0"/>
                <a:ea typeface="Segoe UI Black" panose="020B0A02040204020203" pitchFamily="34" charset="0"/>
              </a:rPr>
              <a:t>.</a:t>
            </a:r>
          </a:p>
          <a:p>
            <a:pPr marL="228611" indent="-228611" algn="just">
              <a:buFontTx/>
              <a:buChar char="-"/>
            </a:pPr>
            <a:endParaRPr lang="en-US" sz="1600" dirty="0">
              <a:solidFill>
                <a:srgbClr val="FF0000"/>
              </a:solidFill>
              <a:latin typeface="Segoe UI Black" panose="020B0A02040204020203" pitchFamily="34" charset="0"/>
              <a:ea typeface="Segoe UI Black" panose="020B0A02040204020203" pitchFamily="34" charset="0"/>
            </a:endParaRPr>
          </a:p>
          <a:p>
            <a:pPr marL="228611" indent="-228611" algn="just">
              <a:buFontTx/>
              <a:buChar char="-"/>
            </a:pPr>
            <a:r>
              <a:rPr lang="en-US" sz="1600" dirty="0">
                <a:solidFill>
                  <a:srgbClr val="FF0000"/>
                </a:solidFill>
                <a:latin typeface="Segoe UI Black" panose="020B0A02040204020203" pitchFamily="34" charset="0"/>
                <a:ea typeface="Segoe UI Black" panose="020B0A02040204020203" pitchFamily="34" charset="0"/>
              </a:rPr>
              <a:t>Tài </a:t>
            </a:r>
            <a:r>
              <a:rPr lang="en-US" sz="1600" dirty="0" err="1">
                <a:solidFill>
                  <a:srgbClr val="FF0000"/>
                </a:solidFill>
                <a:latin typeface="Segoe UI Black" panose="020B0A02040204020203" pitchFamily="34" charset="0"/>
                <a:ea typeface="Segoe UI Black" panose="020B0A02040204020203" pitchFamily="34" charset="0"/>
              </a:rPr>
              <a:t>liệu</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tập</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huấn</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cán</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bộ</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quản</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lý</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và</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giáo</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viên</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khi</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triển</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khai</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diện</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rộng</a:t>
            </a:r>
            <a:r>
              <a:rPr lang="en-US" sz="1600" dirty="0">
                <a:solidFill>
                  <a:srgbClr val="FF0000"/>
                </a:solidFill>
                <a:latin typeface="Segoe UI Black" panose="020B0A02040204020203" pitchFamily="34" charset="0"/>
                <a:ea typeface="Segoe UI Black" panose="020B0A02040204020203" pitchFamily="34" charset="0"/>
              </a:rPr>
              <a:t>.</a:t>
            </a:r>
          </a:p>
          <a:p>
            <a:pPr marL="228611" indent="-228611" algn="just">
              <a:buFontTx/>
              <a:buChar char="-"/>
            </a:pPr>
            <a:endParaRPr lang="en-US" sz="1600" dirty="0">
              <a:solidFill>
                <a:srgbClr val="FF0000"/>
              </a:solidFill>
              <a:latin typeface="Segoe UI Black" panose="020B0A02040204020203" pitchFamily="34" charset="0"/>
              <a:ea typeface="Segoe UI Black" panose="020B0A02040204020203" pitchFamily="34" charset="0"/>
            </a:endParaRPr>
          </a:p>
          <a:p>
            <a:pPr marL="228611" indent="-228611" algn="just">
              <a:buFontTx/>
              <a:buChar char="-"/>
            </a:pPr>
            <a:r>
              <a:rPr lang="en-US" sz="1600" dirty="0" err="1">
                <a:solidFill>
                  <a:srgbClr val="FF0000"/>
                </a:solidFill>
                <a:latin typeface="Segoe UI Black" panose="020B0A02040204020203" pitchFamily="34" charset="0"/>
                <a:ea typeface="Segoe UI Black" panose="020B0A02040204020203" pitchFamily="34" charset="0"/>
              </a:rPr>
              <a:t>Hệ</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thống</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các</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chủ</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đề</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minh</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họa</a:t>
            </a:r>
            <a:r>
              <a:rPr lang="en-US" sz="1600" dirty="0">
                <a:solidFill>
                  <a:srgbClr val="FF0000"/>
                </a:solidFill>
                <a:latin typeface="Segoe UI Black" panose="020B0A02040204020203" pitchFamily="34" charset="0"/>
                <a:ea typeface="Segoe UI Black" panose="020B0A02040204020203" pitchFamily="34" charset="0"/>
              </a:rPr>
              <a:t> do </a:t>
            </a:r>
            <a:r>
              <a:rPr lang="en-US" sz="1600" dirty="0" err="1">
                <a:solidFill>
                  <a:srgbClr val="FF0000"/>
                </a:solidFill>
                <a:latin typeface="Segoe UI Black" panose="020B0A02040204020203" pitchFamily="34" charset="0"/>
                <a:ea typeface="Segoe UI Black" panose="020B0A02040204020203" pitchFamily="34" charset="0"/>
              </a:rPr>
              <a:t>các</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chuyên</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gia</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và</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giáo</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viên</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thực</a:t>
            </a:r>
            <a:r>
              <a:rPr lang="en-US" sz="1600" dirty="0">
                <a:solidFill>
                  <a:srgbClr val="FF0000"/>
                </a:solidFill>
                <a:latin typeface="Segoe UI Black" panose="020B0A02040204020203" pitchFamily="34" charset="0"/>
                <a:ea typeface="Segoe UI Black" panose="020B0A02040204020203" pitchFamily="34" charset="0"/>
              </a:rPr>
              <a:t> </a:t>
            </a:r>
            <a:r>
              <a:rPr lang="en-US" sz="1600" dirty="0" err="1">
                <a:solidFill>
                  <a:srgbClr val="FF0000"/>
                </a:solidFill>
                <a:latin typeface="Segoe UI Black" panose="020B0A02040204020203" pitchFamily="34" charset="0"/>
                <a:ea typeface="Segoe UI Black" panose="020B0A02040204020203" pitchFamily="34" charset="0"/>
              </a:rPr>
              <a:t>hiện</a:t>
            </a:r>
            <a:r>
              <a:rPr lang="en-US" sz="1600" dirty="0">
                <a:solidFill>
                  <a:srgbClr val="FF0000"/>
                </a:solidFill>
                <a:latin typeface="Segoe UI Black" panose="020B0A02040204020203" pitchFamily="34" charset="0"/>
                <a:ea typeface="Segoe UI Black" panose="020B0A02040204020203" pitchFamily="34" charset="0"/>
              </a:rPr>
              <a:t>.</a:t>
            </a:r>
          </a:p>
        </p:txBody>
      </p:sp>
    </p:spTree>
    <p:extLst>
      <p:ext uri="{BB962C8B-B14F-4D97-AF65-F5344CB8AC3E}">
        <p14:creationId xmlns:p14="http://schemas.microsoft.com/office/powerpoint/2010/main" val="3206018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descr="IMG_8119">
            <a:extLst>
              <a:ext uri="{FF2B5EF4-FFF2-40B4-BE49-F238E27FC236}">
                <a16:creationId xmlns:a16="http://schemas.microsoft.com/office/drawing/2014/main" id="{2710C5B1-A98A-4378-B5CB-BAE2D6E3C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7190" y="728235"/>
            <a:ext cx="9445150" cy="569796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131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5" name="Google Shape;318;p34">
            <a:extLst>
              <a:ext uri="{FF2B5EF4-FFF2-40B4-BE49-F238E27FC236}">
                <a16:creationId xmlns:a16="http://schemas.microsoft.com/office/drawing/2014/main" id="{68CE994C-6074-403D-95DE-0D63C4995898}"/>
              </a:ext>
            </a:extLst>
          </p:cNvPr>
          <p:cNvSpPr txBox="1"/>
          <p:nvPr/>
        </p:nvSpPr>
        <p:spPr>
          <a:xfrm>
            <a:off x="1851891" y="133928"/>
            <a:ext cx="8672217" cy="615515"/>
          </a:xfrm>
          <a:prstGeom prst="rect">
            <a:avLst/>
          </a:prstGeom>
          <a:noFill/>
          <a:ln>
            <a:noFill/>
          </a:ln>
        </p:spPr>
        <p:txBody>
          <a:bodyPr spcFirstLastPara="1" wrap="square" lIns="91421" tIns="91421" rIns="91421" bIns="91421" anchor="t" anchorCtr="0">
            <a:spAutoFit/>
          </a:bodyPr>
          <a:lstStyle/>
          <a:p>
            <a:pPr algn="ctr"/>
            <a:r>
              <a:rPr lang="en-US" sz="2800" b="1" dirty="0">
                <a:solidFill>
                  <a:srgbClr val="00B050"/>
                </a:solidFill>
              </a:rPr>
              <a:t>THUYẾT ĐA TRÍ TUỆ</a:t>
            </a:r>
          </a:p>
        </p:txBody>
      </p:sp>
      <p:sp>
        <p:nvSpPr>
          <p:cNvPr id="10" name="Google Shape;192;p9">
            <a:extLst>
              <a:ext uri="{FF2B5EF4-FFF2-40B4-BE49-F238E27FC236}">
                <a16:creationId xmlns:a16="http://schemas.microsoft.com/office/drawing/2014/main" id="{EBB65270-5F0C-44ED-997F-14CFE09B05A9}"/>
              </a:ext>
            </a:extLst>
          </p:cNvPr>
          <p:cNvSpPr/>
          <p:nvPr/>
        </p:nvSpPr>
        <p:spPr>
          <a:xfrm>
            <a:off x="1702527" y="6402134"/>
            <a:ext cx="9451025" cy="45719"/>
          </a:xfrm>
          <a:custGeom>
            <a:avLst/>
            <a:gdLst/>
            <a:ahLst/>
            <a:cxnLst/>
            <a:rect l="l" t="t" r="r" b="b"/>
            <a:pathLst>
              <a:path w="15585440" h="9525" extrusionOk="0">
                <a:moveTo>
                  <a:pt x="15581661" y="0"/>
                </a:moveTo>
                <a:lnTo>
                  <a:pt x="3172" y="0"/>
                </a:lnTo>
                <a:lnTo>
                  <a:pt x="0" y="2010"/>
                </a:lnTo>
                <a:lnTo>
                  <a:pt x="0" y="7005"/>
                </a:lnTo>
                <a:lnTo>
                  <a:pt x="3172" y="9025"/>
                </a:lnTo>
                <a:lnTo>
                  <a:pt x="15577745" y="9025"/>
                </a:lnTo>
                <a:lnTo>
                  <a:pt x="15581661" y="9025"/>
                </a:lnTo>
                <a:lnTo>
                  <a:pt x="15584834" y="7005"/>
                </a:lnTo>
                <a:lnTo>
                  <a:pt x="15584834" y="2010"/>
                </a:lnTo>
                <a:lnTo>
                  <a:pt x="15581661" y="0"/>
                </a:lnTo>
                <a:close/>
              </a:path>
            </a:pathLst>
          </a:custGeom>
          <a:solidFill>
            <a:srgbClr val="1A99D5"/>
          </a:solidFill>
          <a:ln>
            <a:noFill/>
          </a:ln>
        </p:spPr>
        <p:txBody>
          <a:bodyPr spcFirstLastPara="1" wrap="square" lIns="0" tIns="0" rIns="0" bIns="0" anchor="t" anchorCtr="0">
            <a:noAutofit/>
          </a:bodyPr>
          <a:lstStyle/>
          <a:p>
            <a:endParaRPr sz="1092">
              <a:solidFill>
                <a:schemeClr val="dk1"/>
              </a:solidFill>
              <a:latin typeface="Arial"/>
              <a:ea typeface="Arial"/>
              <a:cs typeface="Arial"/>
              <a:sym typeface="Arial"/>
            </a:endParaRPr>
          </a:p>
        </p:txBody>
      </p:sp>
      <p:pic>
        <p:nvPicPr>
          <p:cNvPr id="12" name="Google Shape;95;p17">
            <a:extLst>
              <a:ext uri="{FF2B5EF4-FFF2-40B4-BE49-F238E27FC236}">
                <a16:creationId xmlns:a16="http://schemas.microsoft.com/office/drawing/2014/main" id="{12A8DE6E-40A9-4557-B67D-38BCA3BD41D3}"/>
              </a:ext>
            </a:extLst>
          </p:cNvPr>
          <p:cNvPicPr preferRelativeResize="0"/>
          <p:nvPr/>
        </p:nvPicPr>
        <p:blipFill rotWithShape="1">
          <a:blip r:embed="rId3">
            <a:alphaModFix/>
          </a:blip>
          <a:srcRect l="10412" r="7794"/>
          <a:stretch/>
        </p:blipFill>
        <p:spPr>
          <a:xfrm>
            <a:off x="4034279" y="715818"/>
            <a:ext cx="4818808" cy="5606753"/>
          </a:xfrm>
          <a:prstGeom prst="rect">
            <a:avLst/>
          </a:prstGeom>
          <a:noFill/>
          <a:ln>
            <a:noFill/>
          </a:ln>
        </p:spPr>
      </p:pic>
      <p:pic>
        <p:nvPicPr>
          <p:cNvPr id="13" name="Google Shape;97;p17">
            <a:extLst>
              <a:ext uri="{FF2B5EF4-FFF2-40B4-BE49-F238E27FC236}">
                <a16:creationId xmlns:a16="http://schemas.microsoft.com/office/drawing/2014/main" id="{D8E6780E-4E1B-4438-BF80-1F12B78E5415}"/>
              </a:ext>
            </a:extLst>
          </p:cNvPr>
          <p:cNvPicPr preferRelativeResize="0"/>
          <p:nvPr/>
        </p:nvPicPr>
        <p:blipFill>
          <a:blip r:embed="rId4">
            <a:alphaModFix/>
          </a:blip>
          <a:stretch>
            <a:fillRect/>
          </a:stretch>
        </p:blipFill>
        <p:spPr>
          <a:xfrm>
            <a:off x="1592896" y="508311"/>
            <a:ext cx="2244869" cy="1229405"/>
          </a:xfrm>
          <a:prstGeom prst="rect">
            <a:avLst/>
          </a:prstGeom>
          <a:noFill/>
          <a:ln>
            <a:noFill/>
          </a:ln>
        </p:spPr>
      </p:pic>
      <p:pic>
        <p:nvPicPr>
          <p:cNvPr id="14" name="Google Shape;96;p17">
            <a:extLst>
              <a:ext uri="{FF2B5EF4-FFF2-40B4-BE49-F238E27FC236}">
                <a16:creationId xmlns:a16="http://schemas.microsoft.com/office/drawing/2014/main" id="{54F95889-FA52-4020-A338-E990885FB523}"/>
              </a:ext>
            </a:extLst>
          </p:cNvPr>
          <p:cNvPicPr preferRelativeResize="0"/>
          <p:nvPr/>
        </p:nvPicPr>
        <p:blipFill rotWithShape="1">
          <a:blip r:embed="rId5">
            <a:alphaModFix/>
          </a:blip>
          <a:srcRect r="55245"/>
          <a:stretch/>
        </p:blipFill>
        <p:spPr>
          <a:xfrm>
            <a:off x="1656998" y="1995249"/>
            <a:ext cx="2039662" cy="1516092"/>
          </a:xfrm>
          <a:prstGeom prst="rect">
            <a:avLst/>
          </a:prstGeom>
          <a:noFill/>
          <a:ln>
            <a:noFill/>
          </a:ln>
        </p:spPr>
      </p:pic>
      <p:pic>
        <p:nvPicPr>
          <p:cNvPr id="15" name="Google Shape;98;p17">
            <a:extLst>
              <a:ext uri="{FF2B5EF4-FFF2-40B4-BE49-F238E27FC236}">
                <a16:creationId xmlns:a16="http://schemas.microsoft.com/office/drawing/2014/main" id="{44AE3624-2CF5-436C-9B7D-C17607188F8E}"/>
              </a:ext>
            </a:extLst>
          </p:cNvPr>
          <p:cNvPicPr preferRelativeResize="0"/>
          <p:nvPr/>
        </p:nvPicPr>
        <p:blipFill rotWithShape="1">
          <a:blip r:embed="rId6">
            <a:alphaModFix/>
          </a:blip>
          <a:srcRect b="60210"/>
          <a:stretch/>
        </p:blipFill>
        <p:spPr>
          <a:xfrm>
            <a:off x="1487909" y="3601179"/>
            <a:ext cx="2368601" cy="1297866"/>
          </a:xfrm>
          <a:prstGeom prst="rect">
            <a:avLst/>
          </a:prstGeom>
          <a:noFill/>
          <a:ln>
            <a:noFill/>
          </a:ln>
        </p:spPr>
      </p:pic>
      <p:pic>
        <p:nvPicPr>
          <p:cNvPr id="16" name="Google Shape;94;p17">
            <a:extLst>
              <a:ext uri="{FF2B5EF4-FFF2-40B4-BE49-F238E27FC236}">
                <a16:creationId xmlns:a16="http://schemas.microsoft.com/office/drawing/2014/main" id="{555377A5-FFD2-469F-8E1B-24D6FEB0AA05}"/>
              </a:ext>
            </a:extLst>
          </p:cNvPr>
          <p:cNvPicPr preferRelativeResize="0"/>
          <p:nvPr/>
        </p:nvPicPr>
        <p:blipFill rotWithShape="1">
          <a:blip r:embed="rId7">
            <a:alphaModFix/>
          </a:blip>
          <a:srcRect l="17403"/>
          <a:stretch/>
        </p:blipFill>
        <p:spPr>
          <a:xfrm>
            <a:off x="1592896" y="4961223"/>
            <a:ext cx="2167864" cy="1361347"/>
          </a:xfrm>
          <a:prstGeom prst="rect">
            <a:avLst/>
          </a:prstGeom>
          <a:noFill/>
          <a:ln>
            <a:noFill/>
          </a:ln>
        </p:spPr>
      </p:pic>
      <p:pic>
        <p:nvPicPr>
          <p:cNvPr id="17" name="Google Shape;92;p17">
            <a:extLst>
              <a:ext uri="{FF2B5EF4-FFF2-40B4-BE49-F238E27FC236}">
                <a16:creationId xmlns:a16="http://schemas.microsoft.com/office/drawing/2014/main" id="{74894191-3C5E-4F44-BBD8-26428F75AA5D}"/>
              </a:ext>
            </a:extLst>
          </p:cNvPr>
          <p:cNvPicPr preferRelativeResize="0"/>
          <p:nvPr/>
        </p:nvPicPr>
        <p:blipFill rotWithShape="1">
          <a:blip r:embed="rId8">
            <a:alphaModFix/>
          </a:blip>
          <a:srcRect b="10674"/>
          <a:stretch/>
        </p:blipFill>
        <p:spPr>
          <a:xfrm>
            <a:off x="9290050" y="445418"/>
            <a:ext cx="1622582" cy="1733500"/>
          </a:xfrm>
          <a:prstGeom prst="rect">
            <a:avLst/>
          </a:prstGeom>
          <a:noFill/>
          <a:ln>
            <a:noFill/>
          </a:ln>
        </p:spPr>
      </p:pic>
      <p:pic>
        <p:nvPicPr>
          <p:cNvPr id="18" name="Google Shape;100;p17">
            <a:extLst>
              <a:ext uri="{FF2B5EF4-FFF2-40B4-BE49-F238E27FC236}">
                <a16:creationId xmlns:a16="http://schemas.microsoft.com/office/drawing/2014/main" id="{629E95A3-6CAC-49FE-93C4-99660D3F562E}"/>
              </a:ext>
            </a:extLst>
          </p:cNvPr>
          <p:cNvPicPr preferRelativeResize="0"/>
          <p:nvPr/>
        </p:nvPicPr>
        <p:blipFill>
          <a:blip r:embed="rId9">
            <a:alphaModFix/>
          </a:blip>
          <a:stretch>
            <a:fillRect/>
          </a:stretch>
        </p:blipFill>
        <p:spPr>
          <a:xfrm>
            <a:off x="10875324" y="2180834"/>
            <a:ext cx="1174913" cy="1654983"/>
          </a:xfrm>
          <a:prstGeom prst="rect">
            <a:avLst/>
          </a:prstGeom>
          <a:noFill/>
          <a:ln>
            <a:noFill/>
          </a:ln>
        </p:spPr>
      </p:pic>
      <p:pic>
        <p:nvPicPr>
          <p:cNvPr id="19" name="Google Shape;99;p17">
            <a:extLst>
              <a:ext uri="{FF2B5EF4-FFF2-40B4-BE49-F238E27FC236}">
                <a16:creationId xmlns:a16="http://schemas.microsoft.com/office/drawing/2014/main" id="{758E9768-D9BE-4F72-BD7D-AC4AD3D1AA4E}"/>
              </a:ext>
            </a:extLst>
          </p:cNvPr>
          <p:cNvPicPr preferRelativeResize="0"/>
          <p:nvPr/>
        </p:nvPicPr>
        <p:blipFill rotWithShape="1">
          <a:blip r:embed="rId10">
            <a:alphaModFix/>
          </a:blip>
          <a:srcRect b="6120"/>
          <a:stretch/>
        </p:blipFill>
        <p:spPr>
          <a:xfrm>
            <a:off x="9053055" y="2803204"/>
            <a:ext cx="1318932" cy="1254707"/>
          </a:xfrm>
          <a:prstGeom prst="rect">
            <a:avLst/>
          </a:prstGeom>
          <a:noFill/>
          <a:ln>
            <a:noFill/>
          </a:ln>
        </p:spPr>
      </p:pic>
      <p:pic>
        <p:nvPicPr>
          <p:cNvPr id="20" name="Google Shape;91;p17">
            <a:extLst>
              <a:ext uri="{FF2B5EF4-FFF2-40B4-BE49-F238E27FC236}">
                <a16:creationId xmlns:a16="http://schemas.microsoft.com/office/drawing/2014/main" id="{748CD486-9424-482D-8E48-6D22AFAF8E87}"/>
              </a:ext>
            </a:extLst>
          </p:cNvPr>
          <p:cNvPicPr preferRelativeResize="0"/>
          <p:nvPr/>
        </p:nvPicPr>
        <p:blipFill>
          <a:blip r:embed="rId11">
            <a:alphaModFix/>
          </a:blip>
          <a:stretch>
            <a:fillRect/>
          </a:stretch>
        </p:blipFill>
        <p:spPr>
          <a:xfrm>
            <a:off x="9889544" y="4509655"/>
            <a:ext cx="1573236" cy="1601681"/>
          </a:xfrm>
          <a:prstGeom prst="rect">
            <a:avLst/>
          </a:prstGeom>
          <a:noFill/>
          <a:ln>
            <a:noFill/>
          </a:ln>
        </p:spPr>
      </p:pic>
    </p:spTree>
    <p:extLst>
      <p:ext uri="{BB962C8B-B14F-4D97-AF65-F5344CB8AC3E}">
        <p14:creationId xmlns:p14="http://schemas.microsoft.com/office/powerpoint/2010/main" val="3813594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ECE2B957-E2A1-4152-BAF8-C9FC20DEF0BE}"/>
              </a:ext>
            </a:extLst>
          </p:cNvPr>
          <p:cNvSpPr txBox="1"/>
          <p:nvPr/>
        </p:nvSpPr>
        <p:spPr>
          <a:xfrm>
            <a:off x="2267201" y="2578638"/>
            <a:ext cx="7585410" cy="1280479"/>
          </a:xfrm>
          <a:prstGeom prst="rect">
            <a:avLst/>
          </a:prstGeom>
          <a:noFill/>
        </p:spPr>
        <p:txBody>
          <a:bodyPr wrap="none" lIns="0" tIns="0" rIns="0" bIns="0" rtlCol="0">
            <a:spAutoFit/>
          </a:bodyPr>
          <a:lstStyle/>
          <a:p>
            <a:pPr algn="ctr">
              <a:lnSpc>
                <a:spcPct val="121000"/>
              </a:lnSpc>
            </a:pPr>
            <a:r>
              <a:rPr lang="en-US" sz="4400" b="1" dirty="0">
                <a:solidFill>
                  <a:srgbClr val="C00000"/>
                </a:solidFill>
                <a:latin typeface="Segoe UI Black" panose="020B0A02040204020203" pitchFamily="34" charset="0"/>
                <a:ea typeface="Segoe UI Black" panose="020B0A02040204020203" pitchFamily="34" charset="0"/>
              </a:rPr>
              <a:t>BỘ GIÁO DỤC VÀ ĐÀO TẠO</a:t>
            </a:r>
          </a:p>
          <a:p>
            <a:pPr algn="ctr">
              <a:lnSpc>
                <a:spcPct val="121000"/>
              </a:lnSpc>
            </a:pPr>
            <a:r>
              <a:rPr lang="en-US" sz="2800" b="1" dirty="0">
                <a:solidFill>
                  <a:srgbClr val="051636"/>
                </a:solidFill>
                <a:latin typeface="UTM Avo" panose="02040603050506020204" pitchFamily="18" charset="0"/>
              </a:rPr>
              <a:t>XIN CHÂN THÀNH CẢM </a:t>
            </a:r>
            <a:r>
              <a:rPr lang="vi-VN" sz="2800" b="1" dirty="0">
                <a:solidFill>
                  <a:srgbClr val="051636"/>
                </a:solidFill>
                <a:latin typeface="UTM Avo" panose="02040603050506020204" pitchFamily="18" charset="0"/>
              </a:rPr>
              <a:t>Ơ</a:t>
            </a:r>
            <a:r>
              <a:rPr lang="en-US" sz="2800" b="1" dirty="0">
                <a:solidFill>
                  <a:srgbClr val="051636"/>
                </a:solidFill>
                <a:latin typeface="UTM Avo" panose="02040603050506020204" pitchFamily="18" charset="0"/>
              </a:rPr>
              <a:t>N!</a:t>
            </a:r>
          </a:p>
        </p:txBody>
      </p:sp>
    </p:spTree>
    <p:extLst>
      <p:ext uri="{BB962C8B-B14F-4D97-AF65-F5344CB8AC3E}">
        <p14:creationId xmlns:p14="http://schemas.microsoft.com/office/powerpoint/2010/main" val="523151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5" name="Google Shape;318;p34">
            <a:extLst>
              <a:ext uri="{FF2B5EF4-FFF2-40B4-BE49-F238E27FC236}">
                <a16:creationId xmlns:a16="http://schemas.microsoft.com/office/drawing/2014/main" id="{68CE994C-6074-403D-95DE-0D63C4995898}"/>
              </a:ext>
            </a:extLst>
          </p:cNvPr>
          <p:cNvSpPr txBox="1"/>
          <p:nvPr/>
        </p:nvSpPr>
        <p:spPr>
          <a:xfrm>
            <a:off x="481840" y="287240"/>
            <a:ext cx="10545714" cy="584737"/>
          </a:xfrm>
          <a:prstGeom prst="rect">
            <a:avLst/>
          </a:prstGeom>
          <a:noFill/>
          <a:ln>
            <a:noFill/>
          </a:ln>
        </p:spPr>
        <p:txBody>
          <a:bodyPr spcFirstLastPara="1" wrap="square" lIns="91421" tIns="91421" rIns="91421" bIns="91421" anchor="t" anchorCtr="0">
            <a:spAutoFit/>
          </a:bodyPr>
          <a:lstStyle/>
          <a:p>
            <a:pPr algn="ctr"/>
            <a:r>
              <a:rPr lang="vi" sz="2600" b="1" dirty="0">
                <a:solidFill>
                  <a:srgbClr val="FF0000"/>
                </a:solidFill>
              </a:rPr>
              <a:t>SỰ PHÂN BỐ TẾ BÀO THẦN KINH KHÁC NHAU</a:t>
            </a:r>
            <a:r>
              <a:rPr lang="en-US" sz="2600" b="1" dirty="0">
                <a:solidFill>
                  <a:srgbClr val="FF0000"/>
                </a:solidFill>
              </a:rPr>
              <a:t> GIỮA MỌI NG</a:t>
            </a:r>
            <a:r>
              <a:rPr lang="vi-VN" sz="2600" b="1" dirty="0">
                <a:solidFill>
                  <a:srgbClr val="FF0000"/>
                </a:solidFill>
              </a:rPr>
              <a:t>Ư</a:t>
            </a:r>
            <a:r>
              <a:rPr lang="en-US" sz="2600" b="1" dirty="0">
                <a:solidFill>
                  <a:srgbClr val="FF0000"/>
                </a:solidFill>
              </a:rPr>
              <a:t>ỜI</a:t>
            </a:r>
            <a:endParaRPr sz="2600" b="1" dirty="0">
              <a:solidFill>
                <a:srgbClr val="FF0000"/>
              </a:solidFill>
            </a:endParaRPr>
          </a:p>
        </p:txBody>
      </p:sp>
      <p:grpSp>
        <p:nvGrpSpPr>
          <p:cNvPr id="6" name="Group 5">
            <a:extLst>
              <a:ext uri="{FF2B5EF4-FFF2-40B4-BE49-F238E27FC236}">
                <a16:creationId xmlns:a16="http://schemas.microsoft.com/office/drawing/2014/main" id="{8BDADA2A-8E7E-407A-964D-421966FEA53C}"/>
              </a:ext>
            </a:extLst>
          </p:cNvPr>
          <p:cNvGrpSpPr/>
          <p:nvPr/>
        </p:nvGrpSpPr>
        <p:grpSpPr>
          <a:xfrm>
            <a:off x="538426" y="1232671"/>
            <a:ext cx="5669869" cy="3095702"/>
            <a:chOff x="817959" y="2072981"/>
            <a:chExt cx="7928778" cy="3499134"/>
          </a:xfrm>
        </p:grpSpPr>
        <p:grpSp>
          <p:nvGrpSpPr>
            <p:cNvPr id="7" name="Google Shape;279;p34">
              <a:extLst>
                <a:ext uri="{FF2B5EF4-FFF2-40B4-BE49-F238E27FC236}">
                  <a16:creationId xmlns:a16="http://schemas.microsoft.com/office/drawing/2014/main" id="{6D17603C-A5B5-40C1-AA65-1AABC32719E6}"/>
                </a:ext>
              </a:extLst>
            </p:cNvPr>
            <p:cNvGrpSpPr/>
            <p:nvPr/>
          </p:nvGrpSpPr>
          <p:grpSpPr>
            <a:xfrm>
              <a:off x="817959" y="2127432"/>
              <a:ext cx="2215349" cy="3444683"/>
              <a:chOff x="514876" y="1107774"/>
              <a:chExt cx="2215349" cy="3444683"/>
            </a:xfrm>
          </p:grpSpPr>
          <p:pic>
            <p:nvPicPr>
              <p:cNvPr id="34" name="Google Shape;280;p34">
                <a:extLst>
                  <a:ext uri="{FF2B5EF4-FFF2-40B4-BE49-F238E27FC236}">
                    <a16:creationId xmlns:a16="http://schemas.microsoft.com/office/drawing/2014/main" id="{DFB96182-969C-4189-AC0C-8DB2F1BD917C}"/>
                  </a:ext>
                </a:extLst>
              </p:cNvPr>
              <p:cNvPicPr preferRelativeResize="0"/>
              <p:nvPr/>
            </p:nvPicPr>
            <p:blipFill rotWithShape="1">
              <a:blip r:embed="rId3">
                <a:alphaModFix/>
              </a:blip>
              <a:srcRect b="7715"/>
              <a:stretch/>
            </p:blipFill>
            <p:spPr>
              <a:xfrm rot="10800000">
                <a:off x="514876" y="1107774"/>
                <a:ext cx="2215349" cy="2591401"/>
              </a:xfrm>
              <a:prstGeom prst="rect">
                <a:avLst/>
              </a:prstGeom>
              <a:solidFill>
                <a:srgbClr val="FFFF00"/>
              </a:solidFill>
              <a:ln>
                <a:noFill/>
              </a:ln>
            </p:spPr>
          </p:pic>
          <p:sp>
            <p:nvSpPr>
              <p:cNvPr id="35" name="Google Shape;281;p34">
                <a:extLst>
                  <a:ext uri="{FF2B5EF4-FFF2-40B4-BE49-F238E27FC236}">
                    <a16:creationId xmlns:a16="http://schemas.microsoft.com/office/drawing/2014/main" id="{6972CE53-B87F-4251-BAC4-5EB4BF4E5A5E}"/>
                  </a:ext>
                </a:extLst>
              </p:cNvPr>
              <p:cNvSpPr/>
              <p:nvPr/>
            </p:nvSpPr>
            <p:spPr>
              <a:xfrm>
                <a:off x="1078200" y="116222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p>
            </p:txBody>
          </p:sp>
          <p:sp>
            <p:nvSpPr>
              <p:cNvPr id="36" name="Google Shape;282;p34">
                <a:extLst>
                  <a:ext uri="{FF2B5EF4-FFF2-40B4-BE49-F238E27FC236}">
                    <a16:creationId xmlns:a16="http://schemas.microsoft.com/office/drawing/2014/main" id="{18C7DCE7-D504-4DCD-ABF0-F3BC78DE682E}"/>
                  </a:ext>
                </a:extLst>
              </p:cNvPr>
              <p:cNvSpPr/>
              <p:nvPr/>
            </p:nvSpPr>
            <p:spPr>
              <a:xfrm>
                <a:off x="1314850" y="116222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p>
            </p:txBody>
          </p:sp>
          <p:sp>
            <p:nvSpPr>
              <p:cNvPr id="37" name="Google Shape;283;p34">
                <a:extLst>
                  <a:ext uri="{FF2B5EF4-FFF2-40B4-BE49-F238E27FC236}">
                    <a16:creationId xmlns:a16="http://schemas.microsoft.com/office/drawing/2014/main" id="{033DECC4-39CF-482B-AEB5-E2877CD58213}"/>
                  </a:ext>
                </a:extLst>
              </p:cNvPr>
              <p:cNvSpPr/>
              <p:nvPr/>
            </p:nvSpPr>
            <p:spPr>
              <a:xfrm>
                <a:off x="796925" y="133082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p>
            </p:txBody>
          </p:sp>
          <p:sp>
            <p:nvSpPr>
              <p:cNvPr id="38" name="Google Shape;284;p34">
                <a:extLst>
                  <a:ext uri="{FF2B5EF4-FFF2-40B4-BE49-F238E27FC236}">
                    <a16:creationId xmlns:a16="http://schemas.microsoft.com/office/drawing/2014/main" id="{72527733-F889-4362-B779-35A14A644C70}"/>
                  </a:ext>
                </a:extLst>
              </p:cNvPr>
              <p:cNvSpPr/>
              <p:nvPr/>
            </p:nvSpPr>
            <p:spPr>
              <a:xfrm>
                <a:off x="983475" y="133082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p>
            </p:txBody>
          </p:sp>
          <p:sp>
            <p:nvSpPr>
              <p:cNvPr id="39" name="Google Shape;285;p34">
                <a:extLst>
                  <a:ext uri="{FF2B5EF4-FFF2-40B4-BE49-F238E27FC236}">
                    <a16:creationId xmlns:a16="http://schemas.microsoft.com/office/drawing/2014/main" id="{3FB5F44D-FB58-40DD-BE24-53F8B310F1E4}"/>
                  </a:ext>
                </a:extLst>
              </p:cNvPr>
              <p:cNvSpPr/>
              <p:nvPr/>
            </p:nvSpPr>
            <p:spPr>
              <a:xfrm>
                <a:off x="1212300" y="133082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p>
            </p:txBody>
          </p:sp>
          <p:sp>
            <p:nvSpPr>
              <p:cNvPr id="40" name="Google Shape;286;p34">
                <a:extLst>
                  <a:ext uri="{FF2B5EF4-FFF2-40B4-BE49-F238E27FC236}">
                    <a16:creationId xmlns:a16="http://schemas.microsoft.com/office/drawing/2014/main" id="{75FAFB7C-9D8F-4E69-924B-DDA700DF67BF}"/>
                  </a:ext>
                </a:extLst>
              </p:cNvPr>
              <p:cNvSpPr/>
              <p:nvPr/>
            </p:nvSpPr>
            <p:spPr>
              <a:xfrm>
                <a:off x="1078188" y="149942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p>
            </p:txBody>
          </p:sp>
          <p:sp>
            <p:nvSpPr>
              <p:cNvPr id="41" name="Google Shape;287;p34">
                <a:extLst>
                  <a:ext uri="{FF2B5EF4-FFF2-40B4-BE49-F238E27FC236}">
                    <a16:creationId xmlns:a16="http://schemas.microsoft.com/office/drawing/2014/main" id="{53C5E923-2B8E-432B-8D4B-E83AD2B825AB}"/>
                  </a:ext>
                </a:extLst>
              </p:cNvPr>
              <p:cNvSpPr/>
              <p:nvPr/>
            </p:nvSpPr>
            <p:spPr>
              <a:xfrm>
                <a:off x="723163" y="149942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p>
            </p:txBody>
          </p:sp>
          <p:sp>
            <p:nvSpPr>
              <p:cNvPr id="42" name="Google Shape;288;p34">
                <a:extLst>
                  <a:ext uri="{FF2B5EF4-FFF2-40B4-BE49-F238E27FC236}">
                    <a16:creationId xmlns:a16="http://schemas.microsoft.com/office/drawing/2014/main" id="{8775725A-FDA0-4476-88AE-5C62A396AAEF}"/>
                  </a:ext>
                </a:extLst>
              </p:cNvPr>
              <p:cNvSpPr/>
              <p:nvPr/>
            </p:nvSpPr>
            <p:spPr>
              <a:xfrm>
                <a:off x="1301850" y="149942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p>
            </p:txBody>
          </p:sp>
          <p:sp>
            <p:nvSpPr>
              <p:cNvPr id="43" name="Google Shape;289;p34">
                <a:extLst>
                  <a:ext uri="{FF2B5EF4-FFF2-40B4-BE49-F238E27FC236}">
                    <a16:creationId xmlns:a16="http://schemas.microsoft.com/office/drawing/2014/main" id="{DB3FAE3C-2F7E-49EB-9DA3-DFEABD44ED72}"/>
                  </a:ext>
                </a:extLst>
              </p:cNvPr>
              <p:cNvSpPr/>
              <p:nvPr/>
            </p:nvSpPr>
            <p:spPr>
              <a:xfrm>
                <a:off x="1832775" y="116222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solidFill>
                    <a:srgbClr val="FFFF00"/>
                  </a:solidFill>
                </a:endParaRPr>
              </a:p>
            </p:txBody>
          </p:sp>
          <p:sp>
            <p:nvSpPr>
              <p:cNvPr id="44" name="Google Shape;290;p34">
                <a:extLst>
                  <a:ext uri="{FF2B5EF4-FFF2-40B4-BE49-F238E27FC236}">
                    <a16:creationId xmlns:a16="http://schemas.microsoft.com/office/drawing/2014/main" id="{6A35AC09-0664-41A4-BE38-CDC4E2FEB0B0}"/>
                  </a:ext>
                </a:extLst>
              </p:cNvPr>
              <p:cNvSpPr/>
              <p:nvPr/>
            </p:nvSpPr>
            <p:spPr>
              <a:xfrm>
                <a:off x="2022250" y="124637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p>
            </p:txBody>
          </p:sp>
          <p:sp>
            <p:nvSpPr>
              <p:cNvPr id="45" name="Google Shape;291;p34">
                <a:extLst>
                  <a:ext uri="{FF2B5EF4-FFF2-40B4-BE49-F238E27FC236}">
                    <a16:creationId xmlns:a16="http://schemas.microsoft.com/office/drawing/2014/main" id="{643C82C3-0895-4FF6-B2BB-24646E3319CC}"/>
                  </a:ext>
                </a:extLst>
              </p:cNvPr>
              <p:cNvSpPr txBox="1"/>
              <p:nvPr/>
            </p:nvSpPr>
            <p:spPr>
              <a:xfrm>
                <a:off x="1222850" y="3803549"/>
                <a:ext cx="799500" cy="748908"/>
              </a:xfrm>
              <a:prstGeom prst="rect">
                <a:avLst/>
              </a:prstGeom>
              <a:noFill/>
              <a:ln>
                <a:noFill/>
              </a:ln>
            </p:spPr>
            <p:txBody>
              <a:bodyPr spcFirstLastPara="1" wrap="square" lIns="55440" tIns="55440" rIns="55440" bIns="55440" anchor="t" anchorCtr="0">
                <a:spAutoFit/>
              </a:bodyPr>
              <a:lstStyle/>
              <a:p>
                <a:pPr algn="ctr"/>
                <a:r>
                  <a:rPr lang="vi" sz="3578" b="1">
                    <a:solidFill>
                      <a:schemeClr val="accent1"/>
                    </a:solidFill>
                  </a:rPr>
                  <a:t>1</a:t>
                </a:r>
                <a:endParaRPr sz="3578" b="1">
                  <a:solidFill>
                    <a:schemeClr val="accent1"/>
                  </a:solidFill>
                </a:endParaRPr>
              </a:p>
            </p:txBody>
          </p:sp>
        </p:grpSp>
        <p:grpSp>
          <p:nvGrpSpPr>
            <p:cNvPr id="8" name="Google Shape;292;p34">
              <a:extLst>
                <a:ext uri="{FF2B5EF4-FFF2-40B4-BE49-F238E27FC236}">
                  <a16:creationId xmlns:a16="http://schemas.microsoft.com/office/drawing/2014/main" id="{37B368AD-330E-458E-ADEB-DC7E9869450D}"/>
                </a:ext>
              </a:extLst>
            </p:cNvPr>
            <p:cNvGrpSpPr/>
            <p:nvPr/>
          </p:nvGrpSpPr>
          <p:grpSpPr>
            <a:xfrm>
              <a:off x="3707489" y="2072981"/>
              <a:ext cx="2215349" cy="3444683"/>
              <a:chOff x="3605476" y="1107774"/>
              <a:chExt cx="2215349" cy="3444683"/>
            </a:xfrm>
          </p:grpSpPr>
          <p:pic>
            <p:nvPicPr>
              <p:cNvPr id="22" name="Google Shape;293;p34">
                <a:extLst>
                  <a:ext uri="{FF2B5EF4-FFF2-40B4-BE49-F238E27FC236}">
                    <a16:creationId xmlns:a16="http://schemas.microsoft.com/office/drawing/2014/main" id="{1C973D76-73C0-4F48-962A-8911CFCF7762}"/>
                  </a:ext>
                </a:extLst>
              </p:cNvPr>
              <p:cNvPicPr preferRelativeResize="0"/>
              <p:nvPr/>
            </p:nvPicPr>
            <p:blipFill rotWithShape="1">
              <a:blip r:embed="rId3">
                <a:alphaModFix/>
              </a:blip>
              <a:srcRect b="7715"/>
              <a:stretch/>
            </p:blipFill>
            <p:spPr>
              <a:xfrm rot="10800000">
                <a:off x="3605476" y="1107774"/>
                <a:ext cx="2215349" cy="2591401"/>
              </a:xfrm>
              <a:prstGeom prst="rect">
                <a:avLst/>
              </a:prstGeom>
              <a:noFill/>
              <a:ln>
                <a:noFill/>
              </a:ln>
            </p:spPr>
          </p:pic>
          <p:sp>
            <p:nvSpPr>
              <p:cNvPr id="23" name="Google Shape;294;p34">
                <a:extLst>
                  <a:ext uri="{FF2B5EF4-FFF2-40B4-BE49-F238E27FC236}">
                    <a16:creationId xmlns:a16="http://schemas.microsoft.com/office/drawing/2014/main" id="{68DCFF10-472D-4A7F-B7AA-73E9DD8B0FB8}"/>
                  </a:ext>
                </a:extLst>
              </p:cNvPr>
              <p:cNvSpPr/>
              <p:nvPr/>
            </p:nvSpPr>
            <p:spPr>
              <a:xfrm>
                <a:off x="4853275" y="116222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p>
            </p:txBody>
          </p:sp>
          <p:sp>
            <p:nvSpPr>
              <p:cNvPr id="24" name="Google Shape;295;p34">
                <a:extLst>
                  <a:ext uri="{FF2B5EF4-FFF2-40B4-BE49-F238E27FC236}">
                    <a16:creationId xmlns:a16="http://schemas.microsoft.com/office/drawing/2014/main" id="{B7524E4C-D71A-47E5-9F8A-A43664A772B7}"/>
                  </a:ext>
                </a:extLst>
              </p:cNvPr>
              <p:cNvSpPr/>
              <p:nvPr/>
            </p:nvSpPr>
            <p:spPr>
              <a:xfrm>
                <a:off x="5046275" y="124637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p>
            </p:txBody>
          </p:sp>
          <p:sp>
            <p:nvSpPr>
              <p:cNvPr id="25" name="Google Shape;296;p34">
                <a:extLst>
                  <a:ext uri="{FF2B5EF4-FFF2-40B4-BE49-F238E27FC236}">
                    <a16:creationId xmlns:a16="http://schemas.microsoft.com/office/drawing/2014/main" id="{837E9E72-766A-4489-BA24-242959AEFA99}"/>
                  </a:ext>
                </a:extLst>
              </p:cNvPr>
              <p:cNvSpPr/>
              <p:nvPr/>
            </p:nvSpPr>
            <p:spPr>
              <a:xfrm>
                <a:off x="4685500" y="116222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p>
            </p:txBody>
          </p:sp>
          <p:sp>
            <p:nvSpPr>
              <p:cNvPr id="26" name="Google Shape;297;p34">
                <a:extLst>
                  <a:ext uri="{FF2B5EF4-FFF2-40B4-BE49-F238E27FC236}">
                    <a16:creationId xmlns:a16="http://schemas.microsoft.com/office/drawing/2014/main" id="{119D50C6-E850-4FBF-A3C4-B027A39CDAC8}"/>
                  </a:ext>
                </a:extLst>
              </p:cNvPr>
              <p:cNvSpPr/>
              <p:nvPr/>
            </p:nvSpPr>
            <p:spPr>
              <a:xfrm>
                <a:off x="4810425" y="1372900"/>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p>
            </p:txBody>
          </p:sp>
          <p:sp>
            <p:nvSpPr>
              <p:cNvPr id="27" name="Google Shape;298;p34">
                <a:extLst>
                  <a:ext uri="{FF2B5EF4-FFF2-40B4-BE49-F238E27FC236}">
                    <a16:creationId xmlns:a16="http://schemas.microsoft.com/office/drawing/2014/main" id="{A392AB42-5FB5-441A-BB89-EE3EABC515A1}"/>
                  </a:ext>
                </a:extLst>
              </p:cNvPr>
              <p:cNvSpPr/>
              <p:nvPr/>
            </p:nvSpPr>
            <p:spPr>
              <a:xfrm>
                <a:off x="4949025" y="149942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p>
            </p:txBody>
          </p:sp>
          <p:sp>
            <p:nvSpPr>
              <p:cNvPr id="28" name="Google Shape;299;p34">
                <a:extLst>
                  <a:ext uri="{FF2B5EF4-FFF2-40B4-BE49-F238E27FC236}">
                    <a16:creationId xmlns:a16="http://schemas.microsoft.com/office/drawing/2014/main" id="{4C888AA7-AD8F-4F51-BB3A-95D42A2AFCE2}"/>
                  </a:ext>
                </a:extLst>
              </p:cNvPr>
              <p:cNvSpPr/>
              <p:nvPr/>
            </p:nvSpPr>
            <p:spPr>
              <a:xfrm>
                <a:off x="4701338" y="158357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p>
            </p:txBody>
          </p:sp>
          <p:sp>
            <p:nvSpPr>
              <p:cNvPr id="29" name="Google Shape;300;p34">
                <a:extLst>
                  <a:ext uri="{FF2B5EF4-FFF2-40B4-BE49-F238E27FC236}">
                    <a16:creationId xmlns:a16="http://schemas.microsoft.com/office/drawing/2014/main" id="{A5A53997-0CE9-4374-9C53-B55D74EC3855}"/>
                  </a:ext>
                </a:extLst>
              </p:cNvPr>
              <p:cNvSpPr/>
              <p:nvPr/>
            </p:nvSpPr>
            <p:spPr>
              <a:xfrm>
                <a:off x="5282113" y="133082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p>
            </p:txBody>
          </p:sp>
          <p:sp>
            <p:nvSpPr>
              <p:cNvPr id="30" name="Google Shape;301;p34">
                <a:extLst>
                  <a:ext uri="{FF2B5EF4-FFF2-40B4-BE49-F238E27FC236}">
                    <a16:creationId xmlns:a16="http://schemas.microsoft.com/office/drawing/2014/main" id="{3C97256C-37CD-407E-A0E7-E331CC42C981}"/>
                  </a:ext>
                </a:extLst>
              </p:cNvPr>
              <p:cNvSpPr/>
              <p:nvPr/>
            </p:nvSpPr>
            <p:spPr>
              <a:xfrm>
                <a:off x="5139488" y="149942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p>
            </p:txBody>
          </p:sp>
          <p:sp>
            <p:nvSpPr>
              <p:cNvPr id="31" name="Google Shape;302;p34">
                <a:extLst>
                  <a:ext uri="{FF2B5EF4-FFF2-40B4-BE49-F238E27FC236}">
                    <a16:creationId xmlns:a16="http://schemas.microsoft.com/office/drawing/2014/main" id="{88A4949C-694A-4F07-B3A6-91B6D4B19966}"/>
                  </a:ext>
                </a:extLst>
              </p:cNvPr>
              <p:cNvSpPr/>
              <p:nvPr/>
            </p:nvSpPr>
            <p:spPr>
              <a:xfrm>
                <a:off x="3983250" y="133082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p>
            </p:txBody>
          </p:sp>
          <p:sp>
            <p:nvSpPr>
              <p:cNvPr id="32" name="Google Shape;303;p34">
                <a:extLst>
                  <a:ext uri="{FF2B5EF4-FFF2-40B4-BE49-F238E27FC236}">
                    <a16:creationId xmlns:a16="http://schemas.microsoft.com/office/drawing/2014/main" id="{384BE9BA-731B-4670-8786-DBC54B0F7D7B}"/>
                  </a:ext>
                </a:extLst>
              </p:cNvPr>
              <p:cNvSpPr/>
              <p:nvPr/>
            </p:nvSpPr>
            <p:spPr>
              <a:xfrm>
                <a:off x="4137113" y="124637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p>
            </p:txBody>
          </p:sp>
          <p:sp>
            <p:nvSpPr>
              <p:cNvPr id="33" name="Google Shape;304;p34">
                <a:extLst>
                  <a:ext uri="{FF2B5EF4-FFF2-40B4-BE49-F238E27FC236}">
                    <a16:creationId xmlns:a16="http://schemas.microsoft.com/office/drawing/2014/main" id="{6C2EE014-FF3C-48A4-B2DD-33EBDCDC0B26}"/>
                  </a:ext>
                </a:extLst>
              </p:cNvPr>
              <p:cNvSpPr txBox="1"/>
              <p:nvPr/>
            </p:nvSpPr>
            <p:spPr>
              <a:xfrm>
                <a:off x="4172250" y="3803549"/>
                <a:ext cx="799500" cy="748908"/>
              </a:xfrm>
              <a:prstGeom prst="rect">
                <a:avLst/>
              </a:prstGeom>
              <a:noFill/>
              <a:ln>
                <a:noFill/>
              </a:ln>
            </p:spPr>
            <p:txBody>
              <a:bodyPr spcFirstLastPara="1" wrap="square" lIns="55440" tIns="55440" rIns="55440" bIns="55440" anchor="t" anchorCtr="0">
                <a:spAutoFit/>
              </a:bodyPr>
              <a:lstStyle/>
              <a:p>
                <a:pPr algn="ctr"/>
                <a:r>
                  <a:rPr lang="vi" sz="3578" b="1">
                    <a:solidFill>
                      <a:schemeClr val="accent1"/>
                    </a:solidFill>
                  </a:rPr>
                  <a:t>2</a:t>
                </a:r>
                <a:endParaRPr sz="3578" b="1">
                  <a:solidFill>
                    <a:schemeClr val="accent1"/>
                  </a:solidFill>
                </a:endParaRPr>
              </a:p>
            </p:txBody>
          </p:sp>
        </p:grpSp>
        <p:grpSp>
          <p:nvGrpSpPr>
            <p:cNvPr id="9" name="Google Shape;305;p34">
              <a:extLst>
                <a:ext uri="{FF2B5EF4-FFF2-40B4-BE49-F238E27FC236}">
                  <a16:creationId xmlns:a16="http://schemas.microsoft.com/office/drawing/2014/main" id="{5EDC061B-9917-42E5-9A4B-676C47D2BC48}"/>
                </a:ext>
              </a:extLst>
            </p:cNvPr>
            <p:cNvGrpSpPr/>
            <p:nvPr/>
          </p:nvGrpSpPr>
          <p:grpSpPr>
            <a:xfrm>
              <a:off x="6531388" y="2127432"/>
              <a:ext cx="2215349" cy="3444683"/>
              <a:chOff x="6251976" y="1107774"/>
              <a:chExt cx="2215349" cy="3444683"/>
            </a:xfrm>
          </p:grpSpPr>
          <p:pic>
            <p:nvPicPr>
              <p:cNvPr id="10" name="Google Shape;306;p34">
                <a:extLst>
                  <a:ext uri="{FF2B5EF4-FFF2-40B4-BE49-F238E27FC236}">
                    <a16:creationId xmlns:a16="http://schemas.microsoft.com/office/drawing/2014/main" id="{2BA995B8-8C59-4ECA-A20B-B94356D3BEF8}"/>
                  </a:ext>
                </a:extLst>
              </p:cNvPr>
              <p:cNvPicPr preferRelativeResize="0"/>
              <p:nvPr/>
            </p:nvPicPr>
            <p:blipFill rotWithShape="1">
              <a:blip r:embed="rId3">
                <a:alphaModFix/>
              </a:blip>
              <a:srcRect b="7715"/>
              <a:stretch/>
            </p:blipFill>
            <p:spPr>
              <a:xfrm rot="10800000">
                <a:off x="6251976" y="1107774"/>
                <a:ext cx="2215349" cy="2591401"/>
              </a:xfrm>
              <a:prstGeom prst="rect">
                <a:avLst/>
              </a:prstGeom>
              <a:solidFill>
                <a:srgbClr val="FFFF00"/>
              </a:solidFill>
              <a:ln>
                <a:noFill/>
              </a:ln>
            </p:spPr>
          </p:pic>
          <p:sp>
            <p:nvSpPr>
              <p:cNvPr id="11" name="Google Shape;307;p34">
                <a:extLst>
                  <a:ext uri="{FF2B5EF4-FFF2-40B4-BE49-F238E27FC236}">
                    <a16:creationId xmlns:a16="http://schemas.microsoft.com/office/drawing/2014/main" id="{2B4B65E1-185B-45A6-ADEF-D1F8680039DD}"/>
                  </a:ext>
                </a:extLst>
              </p:cNvPr>
              <p:cNvSpPr/>
              <p:nvPr/>
            </p:nvSpPr>
            <p:spPr>
              <a:xfrm>
                <a:off x="7551450" y="124637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solidFill>
                    <a:srgbClr val="FFFF00"/>
                  </a:solidFill>
                </a:endParaRPr>
              </a:p>
            </p:txBody>
          </p:sp>
          <p:sp>
            <p:nvSpPr>
              <p:cNvPr id="12" name="Google Shape;308;p34">
                <a:extLst>
                  <a:ext uri="{FF2B5EF4-FFF2-40B4-BE49-F238E27FC236}">
                    <a16:creationId xmlns:a16="http://schemas.microsoft.com/office/drawing/2014/main" id="{631FDDF2-8A25-4C8B-ADC6-62BC201CF494}"/>
                  </a:ext>
                </a:extLst>
              </p:cNvPr>
              <p:cNvSpPr/>
              <p:nvPr/>
            </p:nvSpPr>
            <p:spPr>
              <a:xfrm>
                <a:off x="7788100" y="124637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solidFill>
                    <a:srgbClr val="FFFF00"/>
                  </a:solidFill>
                </a:endParaRPr>
              </a:p>
            </p:txBody>
          </p:sp>
          <p:sp>
            <p:nvSpPr>
              <p:cNvPr id="13" name="Google Shape;309;p34">
                <a:extLst>
                  <a:ext uri="{FF2B5EF4-FFF2-40B4-BE49-F238E27FC236}">
                    <a16:creationId xmlns:a16="http://schemas.microsoft.com/office/drawing/2014/main" id="{B5E06BC2-462E-42B8-9983-E3E9948999AF}"/>
                  </a:ext>
                </a:extLst>
              </p:cNvPr>
              <p:cNvSpPr/>
              <p:nvPr/>
            </p:nvSpPr>
            <p:spPr>
              <a:xfrm>
                <a:off x="7685550" y="141497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p>
            </p:txBody>
          </p:sp>
          <p:sp>
            <p:nvSpPr>
              <p:cNvPr id="14" name="Google Shape;310;p34">
                <a:extLst>
                  <a:ext uri="{FF2B5EF4-FFF2-40B4-BE49-F238E27FC236}">
                    <a16:creationId xmlns:a16="http://schemas.microsoft.com/office/drawing/2014/main" id="{73D72EEA-6AF2-4257-8443-063521E03711}"/>
                  </a:ext>
                </a:extLst>
              </p:cNvPr>
              <p:cNvSpPr/>
              <p:nvPr/>
            </p:nvSpPr>
            <p:spPr>
              <a:xfrm>
                <a:off x="7569900" y="158357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solidFill>
                    <a:srgbClr val="FFFF00"/>
                  </a:solidFill>
                </a:endParaRPr>
              </a:p>
            </p:txBody>
          </p:sp>
          <p:sp>
            <p:nvSpPr>
              <p:cNvPr id="15" name="Google Shape;311;p34">
                <a:extLst>
                  <a:ext uri="{FF2B5EF4-FFF2-40B4-BE49-F238E27FC236}">
                    <a16:creationId xmlns:a16="http://schemas.microsoft.com/office/drawing/2014/main" id="{C5621C1D-114D-4919-B96F-784BC2A3E359}"/>
                  </a:ext>
                </a:extLst>
              </p:cNvPr>
              <p:cNvSpPr/>
              <p:nvPr/>
            </p:nvSpPr>
            <p:spPr>
              <a:xfrm>
                <a:off x="7775100" y="158357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solidFill>
                    <a:srgbClr val="FFFF00"/>
                  </a:solidFill>
                </a:endParaRPr>
              </a:p>
            </p:txBody>
          </p:sp>
          <p:sp>
            <p:nvSpPr>
              <p:cNvPr id="16" name="Google Shape;312;p34">
                <a:extLst>
                  <a:ext uri="{FF2B5EF4-FFF2-40B4-BE49-F238E27FC236}">
                    <a16:creationId xmlns:a16="http://schemas.microsoft.com/office/drawing/2014/main" id="{09114B70-623C-4C69-8260-8AB955596C35}"/>
                  </a:ext>
                </a:extLst>
              </p:cNvPr>
              <p:cNvSpPr/>
              <p:nvPr/>
            </p:nvSpPr>
            <p:spPr>
              <a:xfrm>
                <a:off x="6790800" y="124637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solidFill>
                    <a:srgbClr val="FFFF00"/>
                  </a:solidFill>
                </a:endParaRPr>
              </a:p>
            </p:txBody>
          </p:sp>
          <p:sp>
            <p:nvSpPr>
              <p:cNvPr id="17" name="Google Shape;313;p34">
                <a:extLst>
                  <a:ext uri="{FF2B5EF4-FFF2-40B4-BE49-F238E27FC236}">
                    <a16:creationId xmlns:a16="http://schemas.microsoft.com/office/drawing/2014/main" id="{4344301F-9085-4D44-A5BE-E1AD10BCAB5D}"/>
                  </a:ext>
                </a:extLst>
              </p:cNvPr>
              <p:cNvSpPr/>
              <p:nvPr/>
            </p:nvSpPr>
            <p:spPr>
              <a:xfrm>
                <a:off x="7027450" y="124637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solidFill>
                    <a:srgbClr val="FFFF00"/>
                  </a:solidFill>
                </a:endParaRPr>
              </a:p>
            </p:txBody>
          </p:sp>
          <p:sp>
            <p:nvSpPr>
              <p:cNvPr id="18" name="Google Shape;314;p34">
                <a:extLst>
                  <a:ext uri="{FF2B5EF4-FFF2-40B4-BE49-F238E27FC236}">
                    <a16:creationId xmlns:a16="http://schemas.microsoft.com/office/drawing/2014/main" id="{BF5BFA40-2D6F-4612-9662-27B999D39F0D}"/>
                  </a:ext>
                </a:extLst>
              </p:cNvPr>
              <p:cNvSpPr/>
              <p:nvPr/>
            </p:nvSpPr>
            <p:spPr>
              <a:xfrm>
                <a:off x="6924900" y="141497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p>
            </p:txBody>
          </p:sp>
          <p:sp>
            <p:nvSpPr>
              <p:cNvPr id="19" name="Google Shape;315;p34">
                <a:extLst>
                  <a:ext uri="{FF2B5EF4-FFF2-40B4-BE49-F238E27FC236}">
                    <a16:creationId xmlns:a16="http://schemas.microsoft.com/office/drawing/2014/main" id="{EEAC2B1E-B992-40FF-B8CF-6EF2C1A71E60}"/>
                  </a:ext>
                </a:extLst>
              </p:cNvPr>
              <p:cNvSpPr/>
              <p:nvPr/>
            </p:nvSpPr>
            <p:spPr>
              <a:xfrm>
                <a:off x="6809250" y="158357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solidFill>
                    <a:srgbClr val="FFFF00"/>
                  </a:solidFill>
                </a:endParaRPr>
              </a:p>
            </p:txBody>
          </p:sp>
          <p:sp>
            <p:nvSpPr>
              <p:cNvPr id="20" name="Google Shape;316;p34">
                <a:extLst>
                  <a:ext uri="{FF2B5EF4-FFF2-40B4-BE49-F238E27FC236}">
                    <a16:creationId xmlns:a16="http://schemas.microsoft.com/office/drawing/2014/main" id="{3E500157-E53C-4D23-B6DF-9176AF782F9A}"/>
                  </a:ext>
                </a:extLst>
              </p:cNvPr>
              <p:cNvSpPr/>
              <p:nvPr/>
            </p:nvSpPr>
            <p:spPr>
              <a:xfrm>
                <a:off x="7014450" y="1583575"/>
                <a:ext cx="136800" cy="168600"/>
              </a:xfrm>
              <a:prstGeom prst="ellipse">
                <a:avLst/>
              </a:prstGeom>
              <a:solidFill>
                <a:srgbClr val="FFFF00"/>
              </a:solidFill>
              <a:ln>
                <a:noFill/>
              </a:ln>
            </p:spPr>
            <p:txBody>
              <a:bodyPr spcFirstLastPara="1" wrap="square" lIns="55440" tIns="55440" rIns="55440" bIns="55440" anchor="ctr" anchorCtr="0">
                <a:noAutofit/>
              </a:bodyPr>
              <a:lstStyle/>
              <a:p>
                <a:endParaRPr sz="1092">
                  <a:solidFill>
                    <a:srgbClr val="FFFF00"/>
                  </a:solidFill>
                </a:endParaRPr>
              </a:p>
            </p:txBody>
          </p:sp>
          <p:sp>
            <p:nvSpPr>
              <p:cNvPr id="21" name="Google Shape;317;p34">
                <a:extLst>
                  <a:ext uri="{FF2B5EF4-FFF2-40B4-BE49-F238E27FC236}">
                    <a16:creationId xmlns:a16="http://schemas.microsoft.com/office/drawing/2014/main" id="{8F913D13-1137-44D5-AA01-A94BCAAA19DA}"/>
                  </a:ext>
                </a:extLst>
              </p:cNvPr>
              <p:cNvSpPr txBox="1"/>
              <p:nvPr/>
            </p:nvSpPr>
            <p:spPr>
              <a:xfrm>
                <a:off x="6959900" y="3803549"/>
                <a:ext cx="799500" cy="748908"/>
              </a:xfrm>
              <a:prstGeom prst="rect">
                <a:avLst/>
              </a:prstGeom>
              <a:noFill/>
              <a:ln>
                <a:noFill/>
              </a:ln>
            </p:spPr>
            <p:txBody>
              <a:bodyPr spcFirstLastPara="1" wrap="square" lIns="55440" tIns="55440" rIns="55440" bIns="55440" anchor="t" anchorCtr="0">
                <a:spAutoFit/>
              </a:bodyPr>
              <a:lstStyle/>
              <a:p>
                <a:pPr algn="ctr"/>
                <a:r>
                  <a:rPr lang="vi" sz="3578" b="1">
                    <a:solidFill>
                      <a:schemeClr val="accent1"/>
                    </a:solidFill>
                  </a:rPr>
                  <a:t>3</a:t>
                </a:r>
                <a:endParaRPr sz="3578" b="1">
                  <a:solidFill>
                    <a:schemeClr val="accent1"/>
                  </a:solidFill>
                </a:endParaRPr>
              </a:p>
            </p:txBody>
          </p:sp>
        </p:grpSp>
      </p:grpSp>
      <p:sp>
        <p:nvSpPr>
          <p:cNvPr id="46" name="Google Shape;318;p34">
            <a:extLst>
              <a:ext uri="{FF2B5EF4-FFF2-40B4-BE49-F238E27FC236}">
                <a16:creationId xmlns:a16="http://schemas.microsoft.com/office/drawing/2014/main" id="{43B8ECEC-1CA1-4946-8F52-20C2F5C991D6}"/>
              </a:ext>
            </a:extLst>
          </p:cNvPr>
          <p:cNvSpPr txBox="1"/>
          <p:nvPr/>
        </p:nvSpPr>
        <p:spPr>
          <a:xfrm>
            <a:off x="4332252" y="5032125"/>
            <a:ext cx="8034685" cy="1173873"/>
          </a:xfrm>
          <a:prstGeom prst="rect">
            <a:avLst/>
          </a:prstGeom>
          <a:noFill/>
          <a:ln>
            <a:noFill/>
          </a:ln>
        </p:spPr>
        <p:txBody>
          <a:bodyPr spcFirstLastPara="1" wrap="square" lIns="91421" tIns="91421" rIns="91421" bIns="91421" anchor="t" anchorCtr="0">
            <a:spAutoFit/>
          </a:bodyPr>
          <a:lstStyle/>
          <a:p>
            <a:pPr algn="ctr"/>
            <a:r>
              <a:rPr lang="en-US" sz="3214" dirty="0">
                <a:solidFill>
                  <a:srgbClr val="000099"/>
                </a:solidFill>
              </a:rPr>
              <a:t>MỖI NGƯỜI CÓ 1 TÀI NĂNG Ở LĨNH VỰC KHÁC NHAU </a:t>
            </a:r>
            <a:r>
              <a:rPr lang="en-US" sz="3214" dirty="0">
                <a:solidFill>
                  <a:srgbClr val="FF0000"/>
                </a:solidFill>
                <a:sym typeface="Wingdings" panose="05000000000000000000" pitchFamily="2" charset="2"/>
              </a:rPr>
              <a:t> TÔN TRỌNG SỰ SÁNG TẠO KHÁC BIỆT</a:t>
            </a:r>
            <a:endParaRPr sz="2789" b="1" dirty="0">
              <a:solidFill>
                <a:srgbClr val="FF0000"/>
              </a:solidFill>
            </a:endParaRPr>
          </a:p>
        </p:txBody>
      </p:sp>
      <p:pic>
        <p:nvPicPr>
          <p:cNvPr id="2" name="Picture 1">
            <a:extLst>
              <a:ext uri="{FF2B5EF4-FFF2-40B4-BE49-F238E27FC236}">
                <a16:creationId xmlns:a16="http://schemas.microsoft.com/office/drawing/2014/main" id="{6F375C95-1EF2-4C76-B59D-26E996A20D4D}"/>
              </a:ext>
            </a:extLst>
          </p:cNvPr>
          <p:cNvPicPr>
            <a:picLocks noChangeAspect="1"/>
          </p:cNvPicPr>
          <p:nvPr/>
        </p:nvPicPr>
        <p:blipFill>
          <a:blip r:embed="rId4"/>
          <a:stretch>
            <a:fillRect/>
          </a:stretch>
        </p:blipFill>
        <p:spPr>
          <a:xfrm>
            <a:off x="6635415" y="1028699"/>
            <a:ext cx="5456321" cy="3675648"/>
          </a:xfrm>
          <a:prstGeom prst="rect">
            <a:avLst/>
          </a:prstGeom>
        </p:spPr>
      </p:pic>
      <p:sp>
        <p:nvSpPr>
          <p:cNvPr id="49" name="TextBox 48">
            <a:extLst>
              <a:ext uri="{FF2B5EF4-FFF2-40B4-BE49-F238E27FC236}">
                <a16:creationId xmlns:a16="http://schemas.microsoft.com/office/drawing/2014/main" id="{AA78F5E6-5D0B-4837-B266-79A39364A9F5}"/>
              </a:ext>
            </a:extLst>
          </p:cNvPr>
          <p:cNvSpPr txBox="1"/>
          <p:nvPr/>
        </p:nvSpPr>
        <p:spPr>
          <a:xfrm>
            <a:off x="-466436" y="4693332"/>
            <a:ext cx="5442817" cy="1937361"/>
          </a:xfrm>
          <a:prstGeom prst="rect">
            <a:avLst/>
          </a:prstGeom>
          <a:noFill/>
        </p:spPr>
        <p:txBody>
          <a:bodyPr wrap="square" lIns="150785" tIns="75392" rIns="150785" bIns="75392" rtlCol="0">
            <a:spAutoFit/>
          </a:bodyPr>
          <a:lstStyle/>
          <a:p>
            <a:pPr algn="ctr">
              <a:buClr>
                <a:srgbClr val="000000"/>
              </a:buClr>
              <a:buFont typeface="Arial"/>
              <a:buNone/>
            </a:pPr>
            <a:r>
              <a:rPr lang="en-US" sz="2800" b="1" kern="0" dirty="0">
                <a:solidFill>
                  <a:srgbClr val="0070C0"/>
                </a:solidFill>
                <a:cs typeface="Arial"/>
                <a:sym typeface="Arial"/>
              </a:rPr>
              <a:t>86 TỶ NEURON</a:t>
            </a:r>
          </a:p>
          <a:p>
            <a:pPr algn="ctr" fontAlgn="base">
              <a:spcBef>
                <a:spcPct val="0"/>
              </a:spcBef>
              <a:spcAft>
                <a:spcPct val="0"/>
              </a:spcAft>
              <a:buNone/>
            </a:pPr>
            <a:r>
              <a:rPr lang="vi-VN" altLang="vi-VN" sz="3200" b="1" dirty="0">
                <a:solidFill>
                  <a:srgbClr val="FF0000"/>
                </a:solidFill>
              </a:rPr>
              <a:t>= </a:t>
            </a:r>
            <a:r>
              <a:rPr lang="vi-VN" altLang="vi-VN" sz="2800" b="1" dirty="0">
                <a:solidFill>
                  <a:srgbClr val="FF0000"/>
                </a:solidFill>
              </a:rPr>
              <a:t>73.855</a:t>
            </a:r>
            <a:r>
              <a:rPr lang="vi-VN" altLang="vi-VN" sz="3200" b="1" dirty="0">
                <a:solidFill>
                  <a:srgbClr val="FF0000"/>
                </a:solidFill>
              </a:rPr>
              <a:t> </a:t>
            </a:r>
            <a:r>
              <a:rPr lang="en-US" altLang="vi-VN" sz="3200" b="1" dirty="0" err="1">
                <a:solidFill>
                  <a:srgbClr val="FF0000"/>
                </a:solidFill>
              </a:rPr>
              <a:t>máy</a:t>
            </a:r>
            <a:r>
              <a:rPr lang="en-US" altLang="vi-VN" sz="3200" b="1" dirty="0">
                <a:solidFill>
                  <a:srgbClr val="FF0000"/>
                </a:solidFill>
              </a:rPr>
              <a:t> </a:t>
            </a:r>
            <a:r>
              <a:rPr lang="en-US" altLang="vi-VN" sz="3200" b="1" dirty="0" err="1">
                <a:solidFill>
                  <a:srgbClr val="FF0000"/>
                </a:solidFill>
              </a:rPr>
              <a:t>tính</a:t>
            </a:r>
            <a:endParaRPr lang="en-US" altLang="vi-VN" sz="3200" b="1" dirty="0">
              <a:solidFill>
                <a:srgbClr val="FF0000"/>
              </a:solidFill>
            </a:endParaRPr>
          </a:p>
          <a:p>
            <a:pPr algn="ctr" fontAlgn="base">
              <a:spcBef>
                <a:spcPct val="0"/>
              </a:spcBef>
              <a:spcAft>
                <a:spcPct val="0"/>
              </a:spcAft>
              <a:buNone/>
            </a:pPr>
            <a:r>
              <a:rPr lang="vi-VN" altLang="vi-VN" sz="2800" b="1" dirty="0">
                <a:solidFill>
                  <a:srgbClr val="000066"/>
                </a:solidFill>
              </a:rPr>
              <a:t>được kết nối với nhau </a:t>
            </a:r>
            <a:endParaRPr lang="en-US" altLang="vi-VN" sz="2800" b="1" dirty="0">
              <a:solidFill>
                <a:srgbClr val="000066"/>
              </a:solidFill>
            </a:endParaRPr>
          </a:p>
          <a:p>
            <a:pPr algn="ctr" fontAlgn="base">
              <a:spcBef>
                <a:spcPct val="0"/>
              </a:spcBef>
              <a:spcAft>
                <a:spcPct val="0"/>
              </a:spcAft>
              <a:buNone/>
            </a:pPr>
            <a:r>
              <a:rPr lang="vi-VN" altLang="vi-VN" sz="2800" b="1" dirty="0">
                <a:solidFill>
                  <a:srgbClr val="000066"/>
                </a:solidFill>
              </a:rPr>
              <a:t>hoạt động cùng một lúc. </a:t>
            </a:r>
          </a:p>
        </p:txBody>
      </p:sp>
    </p:spTree>
    <p:extLst>
      <p:ext uri="{BB962C8B-B14F-4D97-AF65-F5344CB8AC3E}">
        <p14:creationId xmlns:p14="http://schemas.microsoft.com/office/powerpoint/2010/main" val="2978834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9E1F00-E7C5-41D7-9E5D-A9669582BE99}"/>
              </a:ext>
            </a:extLst>
          </p:cNvPr>
          <p:cNvSpPr txBox="1"/>
          <p:nvPr/>
        </p:nvSpPr>
        <p:spPr>
          <a:xfrm>
            <a:off x="2158195" y="162493"/>
            <a:ext cx="8346324" cy="461665"/>
          </a:xfrm>
          <a:prstGeom prst="rect">
            <a:avLst/>
          </a:prstGeom>
          <a:noFill/>
        </p:spPr>
        <p:txBody>
          <a:bodyPr wrap="none" rtlCol="0">
            <a:spAutoFit/>
          </a:bodyPr>
          <a:lstStyle/>
          <a:p>
            <a:r>
              <a:rPr lang="en-US" sz="2400" b="1" dirty="0">
                <a:solidFill>
                  <a:srgbClr val="FF0000"/>
                </a:solidFill>
                <a:latin typeface="UTM Avo" panose="02040603050506020204" pitchFamily="18" charset="0"/>
              </a:rPr>
              <a:t>MÔ HÌNH VÙNG PHÁT TRIỂN GẦN NHẤT CỦA VYGOTSKY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007" y="718817"/>
            <a:ext cx="7097394" cy="5809814"/>
          </a:xfrm>
          <a:prstGeom prst="rect">
            <a:avLst/>
          </a:prstGeom>
        </p:spPr>
      </p:pic>
      <p:pic>
        <p:nvPicPr>
          <p:cNvPr id="2" name="Picture 1">
            <a:extLst>
              <a:ext uri="{FF2B5EF4-FFF2-40B4-BE49-F238E27FC236}">
                <a16:creationId xmlns:a16="http://schemas.microsoft.com/office/drawing/2014/main" id="{C0518E2E-2848-48B7-927A-79B855FA0BA8}"/>
              </a:ext>
            </a:extLst>
          </p:cNvPr>
          <p:cNvPicPr>
            <a:picLocks noChangeAspect="1"/>
          </p:cNvPicPr>
          <p:nvPr/>
        </p:nvPicPr>
        <p:blipFill>
          <a:blip r:embed="rId3"/>
          <a:stretch>
            <a:fillRect/>
          </a:stretch>
        </p:blipFill>
        <p:spPr>
          <a:xfrm>
            <a:off x="8867274" y="4601394"/>
            <a:ext cx="2153652" cy="1012024"/>
          </a:xfrm>
          <a:prstGeom prst="rect">
            <a:avLst/>
          </a:prstGeom>
        </p:spPr>
      </p:pic>
      <p:pic>
        <p:nvPicPr>
          <p:cNvPr id="5" name="Picture 4">
            <a:extLst>
              <a:ext uri="{FF2B5EF4-FFF2-40B4-BE49-F238E27FC236}">
                <a16:creationId xmlns:a16="http://schemas.microsoft.com/office/drawing/2014/main" id="{9F4D2C2B-64CD-44F3-875B-CCC8E38BA7FB}"/>
              </a:ext>
            </a:extLst>
          </p:cNvPr>
          <p:cNvPicPr>
            <a:picLocks noChangeAspect="1"/>
          </p:cNvPicPr>
          <p:nvPr/>
        </p:nvPicPr>
        <p:blipFill>
          <a:blip r:embed="rId4"/>
          <a:stretch>
            <a:fillRect/>
          </a:stretch>
        </p:blipFill>
        <p:spPr>
          <a:xfrm>
            <a:off x="8542420" y="1160361"/>
            <a:ext cx="2334127" cy="1012024"/>
          </a:xfrm>
          <a:prstGeom prst="rect">
            <a:avLst/>
          </a:prstGeom>
        </p:spPr>
      </p:pic>
      <p:pic>
        <p:nvPicPr>
          <p:cNvPr id="6" name="Picture 5">
            <a:extLst>
              <a:ext uri="{FF2B5EF4-FFF2-40B4-BE49-F238E27FC236}">
                <a16:creationId xmlns:a16="http://schemas.microsoft.com/office/drawing/2014/main" id="{20422B19-53F3-4089-8A2F-2D817B53EEE0}"/>
              </a:ext>
            </a:extLst>
          </p:cNvPr>
          <p:cNvPicPr>
            <a:picLocks noChangeAspect="1"/>
          </p:cNvPicPr>
          <p:nvPr/>
        </p:nvPicPr>
        <p:blipFill>
          <a:blip r:embed="rId5"/>
          <a:stretch>
            <a:fillRect/>
          </a:stretch>
        </p:blipFill>
        <p:spPr>
          <a:xfrm>
            <a:off x="342900" y="1479199"/>
            <a:ext cx="2135605" cy="1012024"/>
          </a:xfrm>
          <a:prstGeom prst="rect">
            <a:avLst/>
          </a:prstGeom>
        </p:spPr>
      </p:pic>
    </p:spTree>
    <p:extLst>
      <p:ext uri="{BB962C8B-B14F-4D97-AF65-F5344CB8AC3E}">
        <p14:creationId xmlns:p14="http://schemas.microsoft.com/office/powerpoint/2010/main" val="3184117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7" name="Slide Number Placeholder 10">
            <a:extLst>
              <a:ext uri="{FF2B5EF4-FFF2-40B4-BE49-F238E27FC236}">
                <a16:creationId xmlns:a16="http://schemas.microsoft.com/office/drawing/2014/main" id="{67E81A3B-1DEC-4CC3-A40D-86DE04AF8050}"/>
              </a:ext>
            </a:extLst>
          </p:cNvPr>
          <p:cNvSpPr txBox="1">
            <a:spLocks noGrp="1" noChangeArrowheads="1"/>
          </p:cNvSpPr>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eaLnBrk="0" hangingPunct="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eaLnBrk="0" hangingPunct="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eaLnBrk="0" hangingPunct="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eaLnBrk="0" hangingPunct="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r" eaLnBrk="1" hangingPunct="1">
              <a:spcBef>
                <a:spcPct val="0"/>
              </a:spcBef>
              <a:buFontTx/>
              <a:buNone/>
            </a:pPr>
            <a:fld id="{59184F17-835A-4691-877F-5022E2BF0675}" type="slidenum">
              <a:rPr lang="en-US" altLang="vi-VN" sz="700">
                <a:solidFill>
                  <a:srgbClr val="898989"/>
                </a:solidFill>
              </a:rPr>
              <a:pPr algn="r" eaLnBrk="1" hangingPunct="1">
                <a:spcBef>
                  <a:spcPct val="0"/>
                </a:spcBef>
                <a:buFontTx/>
                <a:buNone/>
              </a:pPr>
              <a:t>9</a:t>
            </a:fld>
            <a:endParaRPr lang="en-US" altLang="vi-VN" sz="700">
              <a:solidFill>
                <a:srgbClr val="898989"/>
              </a:solidFill>
            </a:endParaRPr>
          </a:p>
        </p:txBody>
      </p:sp>
      <p:pic>
        <p:nvPicPr>
          <p:cNvPr id="3" name="Picture 2">
            <a:extLst>
              <a:ext uri="{FF2B5EF4-FFF2-40B4-BE49-F238E27FC236}">
                <a16:creationId xmlns:a16="http://schemas.microsoft.com/office/drawing/2014/main" id="{6114BE74-B397-49BE-BB0B-8AA761CB7C26}"/>
              </a:ext>
            </a:extLst>
          </p:cNvPr>
          <p:cNvPicPr>
            <a:picLocks noChangeAspect="1"/>
          </p:cNvPicPr>
          <p:nvPr/>
        </p:nvPicPr>
        <p:blipFill>
          <a:blip r:embed="rId3"/>
          <a:stretch>
            <a:fillRect/>
          </a:stretch>
        </p:blipFill>
        <p:spPr>
          <a:xfrm>
            <a:off x="409075" y="219018"/>
            <a:ext cx="11008894" cy="6223893"/>
          </a:xfrm>
          <a:prstGeom prst="rect">
            <a:avLst/>
          </a:prstGeom>
        </p:spPr>
      </p:pic>
    </p:spTree>
    <p:extLst>
      <p:ext uri="{BB962C8B-B14F-4D97-AF65-F5344CB8AC3E}">
        <p14:creationId xmlns:p14="http://schemas.microsoft.com/office/powerpoint/2010/main" val="3729050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Cover and End Slide Master">
  <a:themeElements>
    <a:clrScheme name="ALLPPT-COLOR">
      <a:dk1>
        <a:sysClr val="windowText" lastClr="000000"/>
      </a:dk1>
      <a:lt1>
        <a:sysClr val="window" lastClr="FFFFFF"/>
      </a:lt1>
      <a:dk2>
        <a:srgbClr val="44546A"/>
      </a:dk2>
      <a:lt2>
        <a:srgbClr val="E7E6E6"/>
      </a:lt2>
      <a:accent1>
        <a:srgbClr val="8AC7D3"/>
      </a:accent1>
      <a:accent2>
        <a:srgbClr val="307689"/>
      </a:accent2>
      <a:accent3>
        <a:srgbClr val="F7C76A"/>
      </a:accent3>
      <a:accent4>
        <a:srgbClr val="F47758"/>
      </a:accent4>
      <a:accent5>
        <a:srgbClr val="C1C3C4"/>
      </a:accent5>
      <a:accent6>
        <a:srgbClr val="506272"/>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
      <a:dk1>
        <a:sysClr val="windowText" lastClr="000000"/>
      </a:dk1>
      <a:lt1>
        <a:sysClr val="window" lastClr="FFFFFF"/>
      </a:lt1>
      <a:dk2>
        <a:srgbClr val="44546A"/>
      </a:dk2>
      <a:lt2>
        <a:srgbClr val="E7E6E6"/>
      </a:lt2>
      <a:accent1>
        <a:srgbClr val="8AC7D3"/>
      </a:accent1>
      <a:accent2>
        <a:srgbClr val="307689"/>
      </a:accent2>
      <a:accent3>
        <a:srgbClr val="F7C76A"/>
      </a:accent3>
      <a:accent4>
        <a:srgbClr val="F47758"/>
      </a:accent4>
      <a:accent5>
        <a:srgbClr val="C1C3C4"/>
      </a:accent5>
      <a:accent6>
        <a:srgbClr val="506272"/>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COLOR">
      <a:dk1>
        <a:sysClr val="windowText" lastClr="000000"/>
      </a:dk1>
      <a:lt1>
        <a:sysClr val="window" lastClr="FFFFFF"/>
      </a:lt1>
      <a:dk2>
        <a:srgbClr val="44546A"/>
      </a:dk2>
      <a:lt2>
        <a:srgbClr val="E7E6E6"/>
      </a:lt2>
      <a:accent1>
        <a:srgbClr val="8AC7D3"/>
      </a:accent1>
      <a:accent2>
        <a:srgbClr val="307689"/>
      </a:accent2>
      <a:accent3>
        <a:srgbClr val="F7C76A"/>
      </a:accent3>
      <a:accent4>
        <a:srgbClr val="F47758"/>
      </a:accent4>
      <a:accent5>
        <a:srgbClr val="C1C3C4"/>
      </a:accent5>
      <a:accent6>
        <a:srgbClr val="506272"/>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5806</TotalTime>
  <Words>4982</Words>
  <Application>Microsoft Office PowerPoint</Application>
  <PresentationFormat>Widescreen</PresentationFormat>
  <Paragraphs>655</Paragraphs>
  <Slides>60</Slides>
  <Notes>48</Notes>
  <HiddenSlides>0</HiddenSlides>
  <MMClips>0</MMClips>
  <ScaleCrop>false</ScaleCrop>
  <HeadingPairs>
    <vt:vector size="8" baseType="variant">
      <vt:variant>
        <vt:lpstr>Fonts Used</vt:lpstr>
      </vt:variant>
      <vt:variant>
        <vt:i4>21</vt:i4>
      </vt:variant>
      <vt:variant>
        <vt:lpstr>Theme</vt:lpstr>
      </vt:variant>
      <vt:variant>
        <vt:i4>3</vt:i4>
      </vt:variant>
      <vt:variant>
        <vt:lpstr>Embedded OLE Servers</vt:lpstr>
      </vt:variant>
      <vt:variant>
        <vt:i4>1</vt:i4>
      </vt:variant>
      <vt:variant>
        <vt:lpstr>Slide Titles</vt:lpstr>
      </vt:variant>
      <vt:variant>
        <vt:i4>60</vt:i4>
      </vt:variant>
    </vt:vector>
  </HeadingPairs>
  <TitlesOfParts>
    <vt:vector size="85" baseType="lpstr">
      <vt:lpstr>Arial Unicode MS</vt:lpstr>
      <vt:lpstr>Segoe UI Black</vt:lpstr>
      <vt:lpstr>Wingdings</vt:lpstr>
      <vt:lpstr>Tahoma</vt:lpstr>
      <vt:lpstr>Calibri</vt:lpstr>
      <vt:lpstr>Wingdings 3</vt:lpstr>
      <vt:lpstr>Trebuchet MS</vt:lpstr>
      <vt:lpstr>Myriad Pro</vt:lpstr>
      <vt:lpstr>Roboto</vt:lpstr>
      <vt:lpstr>Arial</vt:lpstr>
      <vt:lpstr>Montaser Arabic semiBold</vt:lpstr>
      <vt:lpstr>Open Sans Extra Bold Bold</vt:lpstr>
      <vt:lpstr>Avenir Next LT Pro Light</vt:lpstr>
      <vt:lpstr>Montserrat</vt:lpstr>
      <vt:lpstr>Times New Roman</vt:lpstr>
      <vt:lpstr>UTM Avo</vt:lpstr>
      <vt:lpstr>Montaser Arabic semiBold Bold</vt:lpstr>
      <vt:lpstr>Arian (Body)</vt:lpstr>
      <vt:lpstr>Quicksand</vt:lpstr>
      <vt:lpstr>Open Sans Bold</vt:lpstr>
      <vt:lpstr>Montserrat Light</vt:lpstr>
      <vt:lpstr>Cover and End Slide Master</vt:lpstr>
      <vt:lpstr>Contents Slide Master</vt:lpstr>
      <vt:lpstr>Section Break Slide Master</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ĐỔI MỚI VỀ KIỂM TRA ĐÁNH GIÁ</vt:lpstr>
      <vt:lpstr>KHEN THƯỞNG THỨC ĐẨY SỰ TIẾN BỘ TỪNG CÁ NHÂN</vt:lpstr>
      <vt:lpstr>ĐÁNH GIÁ, KHEN, THƯỞNG, PHÁT TRIỂN NĂNG LỰC HỌC SINH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DẠY HỌC  PHÁT TRIỂN NĂNG LỰC HỌC SINH</vt:lpstr>
      <vt:lpstr>PowerPoint Presentation</vt:lpstr>
      <vt:lpstr>PowerPoint Presentation</vt:lpstr>
      <vt:lpstr>GIÁO DỤC STEM Ở TIỂU HỌC –CTGDPT 2018</vt:lpstr>
      <vt:lpstr>PowerPoint Presentation</vt:lpstr>
      <vt:lpstr>PowerPoint Presentation</vt:lpstr>
      <vt:lpstr>Thực trạng triển khai giáo dục STEM trong trường tiểu học</vt:lpstr>
      <vt:lpstr>PowerPoint Presentation</vt:lpstr>
      <vt:lpstr>PowerPoint Presentation</vt:lpstr>
      <vt:lpstr>PowerPoint Presentation</vt:lpstr>
      <vt:lpstr>PowerPoint Presentation</vt:lpstr>
      <vt:lpstr>QUI TRÌNH 1</vt:lpstr>
      <vt:lpstr>CHỦ ĐỀ  “KHẨU TRANG CỦA EM”</vt:lpstr>
      <vt:lpstr>CHỦ ĐỀ “KHẨU TRANG CỦA EM” LỚP 2</vt:lpstr>
      <vt:lpstr>CHỦ ĐỀ “KHẨU TRANG CỦA EM” LỚP 2</vt:lpstr>
      <vt:lpstr>QUI TRÌNH 2</vt:lpstr>
      <vt:lpstr>QUI TRÌNH 2</vt:lpstr>
      <vt:lpstr>QUI TRÌNH 2</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Thái Văn Tài - Vụ trưởng vụ GDTH</cp:lastModifiedBy>
  <cp:revision>408</cp:revision>
  <dcterms:created xsi:type="dcterms:W3CDTF">2019-01-14T06:35:35Z</dcterms:created>
  <dcterms:modified xsi:type="dcterms:W3CDTF">2023-02-27T03:22:24Z</dcterms:modified>
</cp:coreProperties>
</file>